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handoutMasterIdLst>
    <p:handoutMasterId r:id="rId17"/>
  </p:handoutMasterIdLst>
  <p:sldIdLst>
    <p:sldId id="263" r:id="rId2"/>
    <p:sldId id="281" r:id="rId3"/>
    <p:sldId id="265" r:id="rId4"/>
    <p:sldId id="278" r:id="rId5"/>
    <p:sldId id="280" r:id="rId6"/>
    <p:sldId id="282" r:id="rId7"/>
    <p:sldId id="283" r:id="rId8"/>
    <p:sldId id="264" r:id="rId9"/>
    <p:sldId id="268" r:id="rId10"/>
    <p:sldId id="272" r:id="rId11"/>
    <p:sldId id="273" r:id="rId12"/>
    <p:sldId id="271" r:id="rId13"/>
    <p:sldId id="275" r:id="rId14"/>
    <p:sldId id="274"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4"/>
    <p:restoredTop sz="96327"/>
  </p:normalViewPr>
  <p:slideViewPr>
    <p:cSldViewPr snapToGrid="0" snapToObjects="1">
      <p:cViewPr>
        <p:scale>
          <a:sx n="90" d="100"/>
          <a:sy n="90" d="100"/>
        </p:scale>
        <p:origin x="888" y="240"/>
      </p:cViewPr>
      <p:guideLst/>
    </p:cSldViewPr>
  </p:slideViewPr>
  <p:notesTextViewPr>
    <p:cViewPr>
      <p:scale>
        <a:sx n="1" d="1"/>
        <a:sy n="1" d="1"/>
      </p:scale>
      <p:origin x="0" y="0"/>
    </p:cViewPr>
  </p:notesTextViewPr>
  <p:notesViewPr>
    <p:cSldViewPr snapToGrid="0" snapToObjects="1">
      <p:cViewPr varScale="1">
        <p:scale>
          <a:sx n="111" d="100"/>
          <a:sy n="111"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56F2F7-8D72-8E4C-8869-653BF8AE10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9532B5-F642-A347-8B91-1CFC0028C0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5B78C-04A1-3D43-9B2A-A41F091534F8}" type="datetimeFigureOut">
              <a:rPr lang="en-US" smtClean="0"/>
              <a:t>7/28/21</a:t>
            </a:fld>
            <a:endParaRPr lang="en-US"/>
          </a:p>
        </p:txBody>
      </p:sp>
      <p:sp>
        <p:nvSpPr>
          <p:cNvPr id="4" name="Footer Placeholder 3">
            <a:extLst>
              <a:ext uri="{FF2B5EF4-FFF2-40B4-BE49-F238E27FC236}">
                <a16:creationId xmlns:a16="http://schemas.microsoft.com/office/drawing/2014/main" id="{07F5F139-2EA8-5E4E-B78B-EFA8779259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DF7522-4328-E442-A50B-9D3AA94D4F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01E38B-2407-EE45-A047-69B165129BCA}" type="slidenum">
              <a:rPr lang="en-US" smtClean="0"/>
              <a:t>‹#›</a:t>
            </a:fld>
            <a:endParaRPr lang="en-US"/>
          </a:p>
        </p:txBody>
      </p:sp>
    </p:spTree>
    <p:extLst>
      <p:ext uri="{BB962C8B-B14F-4D97-AF65-F5344CB8AC3E}">
        <p14:creationId xmlns:p14="http://schemas.microsoft.com/office/powerpoint/2010/main" val="21437062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D499-87E3-3F40-B195-81742851D652}"/>
              </a:ext>
            </a:extLst>
          </p:cNvPr>
          <p:cNvSpPr>
            <a:spLocks noGrp="1"/>
          </p:cNvSpPr>
          <p:nvPr>
            <p:ph type="ctrTitle" hasCustomPrompt="1"/>
          </p:nvPr>
        </p:nvSpPr>
        <p:spPr>
          <a:xfrm>
            <a:off x="0" y="824190"/>
            <a:ext cx="12192000" cy="1561202"/>
          </a:xfrm>
          <a:solidFill>
            <a:schemeClr val="accent1">
              <a:lumMod val="50000"/>
            </a:schemeClr>
          </a:solidFill>
          <a:ln w="19050">
            <a:solidFill>
              <a:schemeClr val="accent2"/>
            </a:solidFill>
          </a:ln>
        </p:spPr>
        <p:txBody>
          <a:bodyPr anchor="b">
            <a:normAutofit/>
          </a:bodyPr>
          <a:lstStyle>
            <a:lvl1pPr algn="ctr">
              <a:defRPr sz="5400">
                <a:solidFill>
                  <a:schemeClr val="bg1"/>
                </a:solidFill>
              </a:defRPr>
            </a:lvl1pPr>
          </a:lstStyle>
          <a:p>
            <a:r>
              <a:rPr lang="en-US" dirty="0"/>
              <a:t>TITLE </a:t>
            </a:r>
            <a:br>
              <a:rPr lang="en-US" dirty="0"/>
            </a:br>
            <a:r>
              <a:rPr lang="en-US" dirty="0"/>
              <a:t>Subtitle Optional</a:t>
            </a:r>
          </a:p>
        </p:txBody>
      </p:sp>
      <p:pic>
        <p:nvPicPr>
          <p:cNvPr id="8" name="Picture 7" descr="Logo&#10;&#10;Description automatically generated">
            <a:extLst>
              <a:ext uri="{FF2B5EF4-FFF2-40B4-BE49-F238E27FC236}">
                <a16:creationId xmlns:a16="http://schemas.microsoft.com/office/drawing/2014/main" id="{98C8C89A-21D2-614E-BB9A-2EEFC4600EDC}"/>
              </a:ext>
            </a:extLst>
          </p:cNvPr>
          <p:cNvPicPr>
            <a:picLocks noChangeAspect="1"/>
          </p:cNvPicPr>
          <p:nvPr/>
        </p:nvPicPr>
        <p:blipFill>
          <a:blip r:embed="rId2"/>
          <a:stretch>
            <a:fillRect/>
          </a:stretch>
        </p:blipFill>
        <p:spPr>
          <a:xfrm>
            <a:off x="10158620" y="5546628"/>
            <a:ext cx="1589432" cy="974364"/>
          </a:xfrm>
          <a:prstGeom prst="rect">
            <a:avLst/>
          </a:prstGeom>
        </p:spPr>
      </p:pic>
      <p:sp>
        <p:nvSpPr>
          <p:cNvPr id="13" name="Text Placeholder 12">
            <a:extLst>
              <a:ext uri="{FF2B5EF4-FFF2-40B4-BE49-F238E27FC236}">
                <a16:creationId xmlns:a16="http://schemas.microsoft.com/office/drawing/2014/main" id="{4A1A57A6-C73D-BC48-B90F-277A708761D1}"/>
              </a:ext>
            </a:extLst>
          </p:cNvPr>
          <p:cNvSpPr>
            <a:spLocks noGrp="1"/>
          </p:cNvSpPr>
          <p:nvPr>
            <p:ph type="body" sz="quarter" idx="10"/>
          </p:nvPr>
        </p:nvSpPr>
        <p:spPr>
          <a:xfrm>
            <a:off x="443948" y="2574236"/>
            <a:ext cx="11413090" cy="4134540"/>
          </a:xfrm>
          <a:ln w="19050">
            <a:solidFill>
              <a:schemeClr val="accent3"/>
            </a:solidFill>
          </a:ln>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008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Slide Option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7DE9-DD24-764B-A439-DFF6EDA0EFB5}"/>
              </a:ext>
            </a:extLst>
          </p:cNvPr>
          <p:cNvSpPr>
            <a:spLocks noGrp="1"/>
          </p:cNvSpPr>
          <p:nvPr>
            <p:ph type="title"/>
          </p:nvPr>
        </p:nvSpPr>
        <p:spPr>
          <a:xfrm>
            <a:off x="500745" y="317241"/>
            <a:ext cx="4575108" cy="1740159"/>
          </a:xfrm>
          <a:solidFill>
            <a:schemeClr val="accent1">
              <a:lumMod val="50000"/>
            </a:schemeClr>
          </a:solidFill>
          <a:ln w="19050">
            <a:solidFill>
              <a:schemeClr val="accent2"/>
            </a:solidFill>
          </a:ln>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FB0DEA4-A851-7C47-AF1E-77D6CAD35421}"/>
              </a:ext>
            </a:extLst>
          </p:cNvPr>
          <p:cNvSpPr>
            <a:spLocks noGrp="1"/>
          </p:cNvSpPr>
          <p:nvPr>
            <p:ph idx="1"/>
          </p:nvPr>
        </p:nvSpPr>
        <p:spPr>
          <a:xfrm>
            <a:off x="5183187" y="317241"/>
            <a:ext cx="6508069" cy="6223518"/>
          </a:xfrm>
          <a:ln>
            <a:solidFill>
              <a:schemeClr val="tx1">
                <a:lumMod val="65000"/>
                <a:lumOff val="35000"/>
              </a:schemeClr>
            </a:solidFill>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34AA921-C36B-C140-B568-FBFCE1095DBF}"/>
              </a:ext>
            </a:extLst>
          </p:cNvPr>
          <p:cNvSpPr>
            <a:spLocks noGrp="1"/>
          </p:cNvSpPr>
          <p:nvPr>
            <p:ph type="body" sz="half" idx="2"/>
          </p:nvPr>
        </p:nvSpPr>
        <p:spPr>
          <a:xfrm>
            <a:off x="500744" y="2122714"/>
            <a:ext cx="4575109" cy="4418045"/>
          </a:xfrm>
          <a:ln>
            <a:solidFill>
              <a:schemeClr val="tx1">
                <a:lumMod val="65000"/>
                <a:lumOff val="35000"/>
              </a:schemeClr>
            </a:solidFill>
          </a:ln>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8742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Slide Option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A59D-4F44-1C4F-9ECF-1FDE2F3EA6A1}"/>
              </a:ext>
            </a:extLst>
          </p:cNvPr>
          <p:cNvSpPr>
            <a:spLocks noGrp="1"/>
          </p:cNvSpPr>
          <p:nvPr>
            <p:ph type="title"/>
          </p:nvPr>
        </p:nvSpPr>
        <p:spPr>
          <a:xfrm>
            <a:off x="774474" y="382555"/>
            <a:ext cx="4152090" cy="1740158"/>
          </a:xfrm>
          <a:solidFill>
            <a:schemeClr val="accent1">
              <a:lumMod val="50000"/>
            </a:schemeClr>
          </a:solidFill>
          <a:ln w="19050">
            <a:solidFill>
              <a:schemeClr val="accent2"/>
            </a:solidFill>
          </a:ln>
        </p:spPr>
        <p:txBody>
          <a:bodyPr anchor="b"/>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072E9DF-97F2-6B46-9052-7DBA4439F60B}"/>
              </a:ext>
            </a:extLst>
          </p:cNvPr>
          <p:cNvSpPr>
            <a:spLocks noGrp="1"/>
          </p:cNvSpPr>
          <p:nvPr>
            <p:ph type="pic" idx="1"/>
          </p:nvPr>
        </p:nvSpPr>
        <p:spPr>
          <a:xfrm>
            <a:off x="4991878" y="382556"/>
            <a:ext cx="6718040" cy="5812972"/>
          </a:xfrm>
          <a:ln w="19050">
            <a:solidFill>
              <a:schemeClr val="accent3"/>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F3D90A3-A95D-C24B-A8FC-4E7012E59A8D}"/>
              </a:ext>
            </a:extLst>
          </p:cNvPr>
          <p:cNvSpPr>
            <a:spLocks noGrp="1"/>
          </p:cNvSpPr>
          <p:nvPr>
            <p:ph type="body" sz="half" idx="2"/>
          </p:nvPr>
        </p:nvSpPr>
        <p:spPr>
          <a:xfrm>
            <a:off x="774474" y="2183363"/>
            <a:ext cx="4141853" cy="3998168"/>
          </a:xfrm>
          <a:ln>
            <a:solidFill>
              <a:schemeClr val="tx1">
                <a:lumMod val="65000"/>
                <a:lumOff val="35000"/>
              </a:schemeClr>
            </a:solidFill>
          </a:ln>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4502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62BA-E2DB-A34A-9EC2-1D0ACB5D645C}"/>
              </a:ext>
            </a:extLst>
          </p:cNvPr>
          <p:cNvSpPr>
            <a:spLocks noGrp="1"/>
          </p:cNvSpPr>
          <p:nvPr>
            <p:ph type="title"/>
          </p:nvPr>
        </p:nvSpPr>
        <p:spPr>
          <a:xfrm>
            <a:off x="466531" y="365125"/>
            <a:ext cx="11402007" cy="1325563"/>
          </a:xfrm>
          <a:solidFill>
            <a:schemeClr val="accent1">
              <a:lumMod val="50000"/>
            </a:schemeClr>
          </a:solidFill>
          <a:ln w="19050">
            <a:solidFill>
              <a:schemeClr val="accent2"/>
            </a:solidFill>
          </a:ln>
        </p:spPr>
        <p:txBody>
          <a:bodyPr/>
          <a:lstStyle>
            <a:lvl1pPr>
              <a:defRPr>
                <a:solidFill>
                  <a:schemeClr val="bg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03581C3-C412-E548-821A-C21323945AAA}"/>
              </a:ext>
            </a:extLst>
          </p:cNvPr>
          <p:cNvSpPr>
            <a:spLocks noGrp="1"/>
          </p:cNvSpPr>
          <p:nvPr>
            <p:ph type="body" orient="vert" idx="1"/>
          </p:nvPr>
        </p:nvSpPr>
        <p:spPr>
          <a:xfrm>
            <a:off x="466531" y="1825625"/>
            <a:ext cx="11402007" cy="4351338"/>
          </a:xfrm>
          <a:ln>
            <a:solidFill>
              <a:schemeClr val="tx1">
                <a:lumMod val="65000"/>
                <a:lumOff val="35000"/>
              </a:schemeClr>
            </a:solidFill>
          </a:ln>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594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12CCB-90C1-2640-B957-259A1AB27FE9}"/>
              </a:ext>
            </a:extLst>
          </p:cNvPr>
          <p:cNvSpPr>
            <a:spLocks noGrp="1"/>
          </p:cNvSpPr>
          <p:nvPr>
            <p:ph type="title" orient="vert"/>
          </p:nvPr>
        </p:nvSpPr>
        <p:spPr>
          <a:xfrm>
            <a:off x="9396704" y="365125"/>
            <a:ext cx="2434512" cy="5942368"/>
          </a:xfrm>
          <a:solidFill>
            <a:schemeClr val="accent1">
              <a:lumMod val="50000"/>
            </a:schemeClr>
          </a:solidFill>
          <a:ln w="28575">
            <a:solidFill>
              <a:schemeClr val="accent2"/>
            </a:solidFill>
          </a:ln>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88E3FDE-A9BB-5447-8F2B-1E815D95B5ED}"/>
              </a:ext>
            </a:extLst>
          </p:cNvPr>
          <p:cNvSpPr>
            <a:spLocks noGrp="1"/>
          </p:cNvSpPr>
          <p:nvPr>
            <p:ph type="body" orient="vert" idx="1"/>
          </p:nvPr>
        </p:nvSpPr>
        <p:spPr>
          <a:xfrm>
            <a:off x="838199" y="365124"/>
            <a:ext cx="8473751" cy="5942369"/>
          </a:xfrm>
          <a:ln>
            <a:solidFill>
              <a:schemeClr val="tx1">
                <a:lumMod val="65000"/>
                <a:lumOff val="35000"/>
              </a:schemeClr>
            </a:solidFill>
          </a:ln>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1391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Option 5">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E19081-B9B4-C045-83EE-66C4E17D0371}"/>
              </a:ext>
            </a:extLst>
          </p:cNvPr>
          <p:cNvSpPr/>
          <p:nvPr userDrawn="1"/>
        </p:nvSpPr>
        <p:spPr>
          <a:xfrm>
            <a:off x="0" y="-1"/>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5">
            <a:extLst>
              <a:ext uri="{FF2B5EF4-FFF2-40B4-BE49-F238E27FC236}">
                <a16:creationId xmlns:a16="http://schemas.microsoft.com/office/drawing/2014/main" id="{439F83FF-2B1D-E848-90F4-D1BBD046C775}"/>
              </a:ext>
            </a:extLst>
          </p:cNvPr>
          <p:cNvSpPr>
            <a:spLocks noGrp="1"/>
          </p:cNvSpPr>
          <p:nvPr>
            <p:ph type="title"/>
          </p:nvPr>
        </p:nvSpPr>
        <p:spPr>
          <a:xfrm>
            <a:off x="408991" y="262490"/>
            <a:ext cx="11496869" cy="1114340"/>
          </a:xfrm>
        </p:spPr>
        <p:txBody>
          <a:bodyPr/>
          <a:lstStyle>
            <a:lvl1pP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B48FE44F-A3CA-6C42-B2EF-F8BCE9786D08}"/>
              </a:ext>
            </a:extLst>
          </p:cNvPr>
          <p:cNvSpPr/>
          <p:nvPr userDrawn="1"/>
        </p:nvSpPr>
        <p:spPr>
          <a:xfrm flipV="1">
            <a:off x="9423887" y="837069"/>
            <a:ext cx="2768113" cy="176401"/>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3737B2-5C98-AB46-B23C-2D40A6C1E879}"/>
              </a:ext>
            </a:extLst>
          </p:cNvPr>
          <p:cNvSpPr txBox="1"/>
          <p:nvPr userDrawn="1"/>
        </p:nvSpPr>
        <p:spPr>
          <a:xfrm>
            <a:off x="408991" y="1535077"/>
            <a:ext cx="11496869" cy="4801314"/>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descr="Logo, icon&#10;&#10;Description automatically generated">
            <a:extLst>
              <a:ext uri="{FF2B5EF4-FFF2-40B4-BE49-F238E27FC236}">
                <a16:creationId xmlns:a16="http://schemas.microsoft.com/office/drawing/2014/main" id="{2B76F5C6-FA27-DB44-BEFD-4651E09E9AF0}"/>
              </a:ext>
            </a:extLst>
          </p:cNvPr>
          <p:cNvPicPr>
            <a:picLocks noChangeAspect="1"/>
          </p:cNvPicPr>
          <p:nvPr userDrawn="1"/>
        </p:nvPicPr>
        <p:blipFill rotWithShape="1">
          <a:blip r:embed="rId2">
            <a:alphaModFix amt="17000"/>
          </a:blip>
          <a:srcRect b="19086"/>
          <a:stretch/>
        </p:blipFill>
        <p:spPr>
          <a:xfrm>
            <a:off x="118364" y="5536140"/>
            <a:ext cx="1893316" cy="1321859"/>
          </a:xfrm>
          <a:prstGeom prst="rect">
            <a:avLst/>
          </a:prstGeom>
        </p:spPr>
      </p:pic>
      <p:sp>
        <p:nvSpPr>
          <p:cNvPr id="11" name="Text Placeholder 10">
            <a:extLst>
              <a:ext uri="{FF2B5EF4-FFF2-40B4-BE49-F238E27FC236}">
                <a16:creationId xmlns:a16="http://schemas.microsoft.com/office/drawing/2014/main" id="{7F8B6823-AD3B-724B-8DE6-32760FE8DE99}"/>
              </a:ext>
            </a:extLst>
          </p:cNvPr>
          <p:cNvSpPr>
            <a:spLocks noGrp="1"/>
          </p:cNvSpPr>
          <p:nvPr>
            <p:ph type="body" sz="quarter" idx="10"/>
          </p:nvPr>
        </p:nvSpPr>
        <p:spPr>
          <a:xfrm>
            <a:off x="522047" y="1619336"/>
            <a:ext cx="11173409" cy="45655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86CB8EBE-1588-394F-A1BA-FAE31F2CD6E1}"/>
              </a:ext>
            </a:extLst>
          </p:cNvPr>
          <p:cNvPicPr>
            <a:picLocks noChangeAspect="1"/>
          </p:cNvPicPr>
          <p:nvPr userDrawn="1"/>
        </p:nvPicPr>
        <p:blipFill>
          <a:blip r:embed="rId3"/>
          <a:stretch>
            <a:fillRect/>
          </a:stretch>
        </p:blipFill>
        <p:spPr>
          <a:xfrm>
            <a:off x="10291996" y="5408773"/>
            <a:ext cx="1403460" cy="860358"/>
          </a:xfrm>
          <a:prstGeom prst="rect">
            <a:avLst/>
          </a:prstGeom>
        </p:spPr>
      </p:pic>
    </p:spTree>
    <p:extLst>
      <p:ext uri="{BB962C8B-B14F-4D97-AF65-F5344CB8AC3E}">
        <p14:creationId xmlns:p14="http://schemas.microsoft.com/office/powerpoint/2010/main" val="39278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C965-AEFB-B44C-B7F6-9BFCA0A8D663}"/>
              </a:ext>
            </a:extLst>
          </p:cNvPr>
          <p:cNvSpPr>
            <a:spLocks noGrp="1"/>
          </p:cNvSpPr>
          <p:nvPr>
            <p:ph type="title" hasCustomPrompt="1"/>
          </p:nvPr>
        </p:nvSpPr>
        <p:spPr>
          <a:xfrm>
            <a:off x="0" y="717412"/>
            <a:ext cx="12192000" cy="2532408"/>
          </a:xfrm>
          <a:solidFill>
            <a:schemeClr val="accent1">
              <a:lumMod val="50000"/>
            </a:schemeClr>
          </a:solidFill>
          <a:ln w="28575">
            <a:solidFill>
              <a:schemeClr val="accent2"/>
            </a:solidFill>
          </a:ln>
        </p:spPr>
        <p:txBody>
          <a:bodyPr>
            <a:noAutofit/>
          </a:bodyPr>
          <a:lstStyle>
            <a:lvl1pPr algn="l">
              <a:defRPr sz="6600">
                <a:solidFill>
                  <a:schemeClr val="bg1"/>
                </a:solidFill>
              </a:defRPr>
            </a:lvl1pPr>
          </a:lstStyle>
          <a:p>
            <a:r>
              <a:rPr lang="en-US" dirty="0"/>
              <a:t>TITLE </a:t>
            </a:r>
            <a:br>
              <a:rPr lang="en-US" dirty="0"/>
            </a:br>
            <a:r>
              <a:rPr lang="en-US" dirty="0"/>
              <a:t>Subtitle Optional </a:t>
            </a:r>
          </a:p>
        </p:txBody>
      </p:sp>
      <p:pic>
        <p:nvPicPr>
          <p:cNvPr id="11" name="Picture 10" descr="Logo&#10;&#10;Description automatically generated">
            <a:extLst>
              <a:ext uri="{FF2B5EF4-FFF2-40B4-BE49-F238E27FC236}">
                <a16:creationId xmlns:a16="http://schemas.microsoft.com/office/drawing/2014/main" id="{5611D8B2-C7A6-A946-84D5-139DBBFF22BF}"/>
              </a:ext>
            </a:extLst>
          </p:cNvPr>
          <p:cNvPicPr>
            <a:picLocks noChangeAspect="1"/>
          </p:cNvPicPr>
          <p:nvPr/>
        </p:nvPicPr>
        <p:blipFill>
          <a:blip r:embed="rId2"/>
          <a:stretch>
            <a:fillRect/>
          </a:stretch>
        </p:blipFill>
        <p:spPr>
          <a:xfrm>
            <a:off x="10218255" y="5457176"/>
            <a:ext cx="1589432" cy="974364"/>
          </a:xfrm>
          <a:prstGeom prst="rect">
            <a:avLst/>
          </a:prstGeom>
        </p:spPr>
      </p:pic>
      <p:sp>
        <p:nvSpPr>
          <p:cNvPr id="13" name="Text Placeholder 12">
            <a:extLst>
              <a:ext uri="{FF2B5EF4-FFF2-40B4-BE49-F238E27FC236}">
                <a16:creationId xmlns:a16="http://schemas.microsoft.com/office/drawing/2014/main" id="{05B3B042-2F0D-404E-93C1-BC73B24305A6}"/>
              </a:ext>
            </a:extLst>
          </p:cNvPr>
          <p:cNvSpPr>
            <a:spLocks noGrp="1"/>
          </p:cNvSpPr>
          <p:nvPr>
            <p:ph type="body" sz="quarter" idx="10"/>
          </p:nvPr>
        </p:nvSpPr>
        <p:spPr>
          <a:xfrm>
            <a:off x="384313" y="3319670"/>
            <a:ext cx="11622157" cy="3319669"/>
          </a:xfrm>
          <a:ln w="19050">
            <a:solidFill>
              <a:schemeClr val="accent3"/>
            </a:solidFill>
          </a:ln>
        </p:spPr>
        <p:txBody>
          <a:bodyPr/>
          <a:lstStyle>
            <a:lvl1pPr marL="0" indent="0" algn="ctr">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CDD6626C-561E-064C-8847-CB0E0F1B7104}"/>
              </a:ext>
            </a:extLst>
          </p:cNvPr>
          <p:cNvPicPr>
            <a:picLocks noChangeAspect="1"/>
          </p:cNvPicPr>
          <p:nvPr userDrawn="1"/>
        </p:nvPicPr>
        <p:blipFill>
          <a:blip r:embed="rId2"/>
          <a:stretch>
            <a:fillRect/>
          </a:stretch>
        </p:blipFill>
        <p:spPr>
          <a:xfrm>
            <a:off x="10486832" y="5710409"/>
            <a:ext cx="1403460" cy="860358"/>
          </a:xfrm>
          <a:prstGeom prst="rect">
            <a:avLst/>
          </a:prstGeom>
        </p:spPr>
      </p:pic>
    </p:spTree>
    <p:extLst>
      <p:ext uri="{BB962C8B-B14F-4D97-AF65-F5344CB8AC3E}">
        <p14:creationId xmlns:p14="http://schemas.microsoft.com/office/powerpoint/2010/main" val="245979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F78652-87C2-1549-9392-A3E0EF013593}"/>
              </a:ext>
            </a:extLst>
          </p:cNvPr>
          <p:cNvSpPr>
            <a:spLocks noGrp="1"/>
          </p:cNvSpPr>
          <p:nvPr>
            <p:ph sz="half" idx="1"/>
          </p:nvPr>
        </p:nvSpPr>
        <p:spPr>
          <a:xfrm>
            <a:off x="669234" y="1662453"/>
            <a:ext cx="5045765" cy="4797982"/>
          </a:xfrm>
          <a:ln>
            <a:solidFill>
              <a:schemeClr val="tx1">
                <a:lumMod val="65000"/>
                <a:lumOff val="35000"/>
              </a:schemeClr>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88B1B51-D2D3-9C45-AB94-EE09229D2712}"/>
              </a:ext>
            </a:extLst>
          </p:cNvPr>
          <p:cNvSpPr>
            <a:spLocks noGrp="1"/>
          </p:cNvSpPr>
          <p:nvPr>
            <p:ph sz="half" idx="2"/>
          </p:nvPr>
        </p:nvSpPr>
        <p:spPr>
          <a:xfrm>
            <a:off x="5804452" y="1662453"/>
            <a:ext cx="5883966" cy="4797982"/>
          </a:xfrm>
          <a:ln>
            <a:solidFill>
              <a:schemeClr val="tx1">
                <a:lumMod val="65000"/>
                <a:lumOff val="35000"/>
              </a:schemeClr>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A picture containing text, vector graphics, sign, clipart&#10;&#10;Description automatically generated">
            <a:extLst>
              <a:ext uri="{FF2B5EF4-FFF2-40B4-BE49-F238E27FC236}">
                <a16:creationId xmlns:a16="http://schemas.microsoft.com/office/drawing/2014/main" id="{1D6660F5-6BB3-DE43-9943-B1C7E47F10FD}"/>
              </a:ext>
            </a:extLst>
          </p:cNvPr>
          <p:cNvPicPr>
            <a:picLocks noChangeAspect="1"/>
          </p:cNvPicPr>
          <p:nvPr/>
        </p:nvPicPr>
        <p:blipFill>
          <a:blip r:embed="rId2">
            <a:alphaModFix amt="20000"/>
          </a:blip>
          <a:stretch>
            <a:fillRect/>
          </a:stretch>
        </p:blipFill>
        <p:spPr>
          <a:xfrm>
            <a:off x="10465953" y="133250"/>
            <a:ext cx="1437764" cy="1240585"/>
          </a:xfrm>
          <a:prstGeom prst="rect">
            <a:avLst/>
          </a:prstGeom>
        </p:spPr>
      </p:pic>
      <p:pic>
        <p:nvPicPr>
          <p:cNvPr id="9" name="Picture 8" descr="Logo&#10;&#10;Description automatically generated">
            <a:extLst>
              <a:ext uri="{FF2B5EF4-FFF2-40B4-BE49-F238E27FC236}">
                <a16:creationId xmlns:a16="http://schemas.microsoft.com/office/drawing/2014/main" id="{3B270138-358F-8546-BB8A-5CC2260C0D42}"/>
              </a:ext>
            </a:extLst>
          </p:cNvPr>
          <p:cNvPicPr>
            <a:picLocks noChangeAspect="1"/>
          </p:cNvPicPr>
          <p:nvPr userDrawn="1"/>
        </p:nvPicPr>
        <p:blipFill>
          <a:blip r:embed="rId3"/>
          <a:stretch>
            <a:fillRect/>
          </a:stretch>
        </p:blipFill>
        <p:spPr>
          <a:xfrm>
            <a:off x="10327537" y="5544207"/>
            <a:ext cx="1403460" cy="860358"/>
          </a:xfrm>
          <a:prstGeom prst="rect">
            <a:avLst/>
          </a:prstGeom>
        </p:spPr>
      </p:pic>
      <p:sp>
        <p:nvSpPr>
          <p:cNvPr id="15" name="Rectangle 14">
            <a:extLst>
              <a:ext uri="{FF2B5EF4-FFF2-40B4-BE49-F238E27FC236}">
                <a16:creationId xmlns:a16="http://schemas.microsoft.com/office/drawing/2014/main" id="{45C92CD2-8AF5-E54D-9F11-76F362D54BFB}"/>
              </a:ext>
            </a:extLst>
          </p:cNvPr>
          <p:cNvSpPr/>
          <p:nvPr userDrawn="1"/>
        </p:nvSpPr>
        <p:spPr>
          <a:xfrm>
            <a:off x="0" y="-31115"/>
            <a:ext cx="12192000" cy="1507087"/>
          </a:xfrm>
          <a:prstGeom prst="rect">
            <a:avLst/>
          </a:prstGeom>
          <a:solidFill>
            <a:schemeClr val="accent1">
              <a:lumMod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FBD99-5BCD-D940-A948-7FFC3A587D0C}"/>
              </a:ext>
            </a:extLst>
          </p:cNvPr>
          <p:cNvSpPr>
            <a:spLocks noGrp="1"/>
          </p:cNvSpPr>
          <p:nvPr>
            <p:ph type="title"/>
          </p:nvPr>
        </p:nvSpPr>
        <p:spPr>
          <a:xfrm>
            <a:off x="838200" y="63195"/>
            <a:ext cx="9489337" cy="1325563"/>
          </a:xfrm>
        </p:spPr>
        <p:txBody>
          <a:bodyPr/>
          <a:lstStyle>
            <a:lvl1pPr>
              <a:defRPr>
                <a:solidFill>
                  <a:schemeClr val="bg1"/>
                </a:solidFill>
              </a:defRPr>
            </a:lvl1pPr>
          </a:lstStyle>
          <a:p>
            <a:r>
              <a:rPr lang="en-US"/>
              <a:t>Click to edit Master title style</a:t>
            </a:r>
          </a:p>
        </p:txBody>
      </p:sp>
      <p:pic>
        <p:nvPicPr>
          <p:cNvPr id="8" name="Picture 7" descr="A picture containing text, vector graphics, sign, clipart&#10;&#10;Description automatically generated">
            <a:extLst>
              <a:ext uri="{FF2B5EF4-FFF2-40B4-BE49-F238E27FC236}">
                <a16:creationId xmlns:a16="http://schemas.microsoft.com/office/drawing/2014/main" id="{286392E9-DAED-4C4B-ADFA-5D7ECF0F5BCE}"/>
              </a:ext>
            </a:extLst>
          </p:cNvPr>
          <p:cNvPicPr>
            <a:picLocks noChangeAspect="1"/>
          </p:cNvPicPr>
          <p:nvPr userDrawn="1"/>
        </p:nvPicPr>
        <p:blipFill>
          <a:blip r:embed="rId2">
            <a:alphaModFix amt="20000"/>
          </a:blip>
          <a:stretch>
            <a:fillRect/>
          </a:stretch>
        </p:blipFill>
        <p:spPr>
          <a:xfrm>
            <a:off x="10465953" y="133250"/>
            <a:ext cx="1437764" cy="1240585"/>
          </a:xfrm>
          <a:prstGeom prst="rect">
            <a:avLst/>
          </a:prstGeom>
        </p:spPr>
      </p:pic>
    </p:spTree>
    <p:extLst>
      <p:ext uri="{BB962C8B-B14F-4D97-AF65-F5344CB8AC3E}">
        <p14:creationId xmlns:p14="http://schemas.microsoft.com/office/powerpoint/2010/main" val="304342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2D28-6189-0F44-9B68-C48B1562F063}"/>
              </a:ext>
            </a:extLst>
          </p:cNvPr>
          <p:cNvSpPr>
            <a:spLocks noGrp="1"/>
          </p:cNvSpPr>
          <p:nvPr>
            <p:ph type="title"/>
          </p:nvPr>
        </p:nvSpPr>
        <p:spPr>
          <a:xfrm>
            <a:off x="345233" y="272257"/>
            <a:ext cx="11504645" cy="1070562"/>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497BB0E9-7703-9B43-95F4-5E58C28A5F87}"/>
              </a:ext>
            </a:extLst>
          </p:cNvPr>
          <p:cNvSpPr>
            <a:spLocks noGrp="1"/>
          </p:cNvSpPr>
          <p:nvPr>
            <p:ph type="body" idx="1"/>
          </p:nvPr>
        </p:nvSpPr>
        <p:spPr>
          <a:xfrm>
            <a:off x="839788" y="1681163"/>
            <a:ext cx="5157787" cy="485567"/>
          </a:xfrm>
          <a:ln>
            <a:solidFill>
              <a:schemeClr val="tx1">
                <a:lumMod val="65000"/>
                <a:lumOff val="35000"/>
              </a:schemeClr>
            </a:solidFill>
          </a:ln>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666BDF-1ED0-144D-9DD5-61B1A2F21280}"/>
              </a:ext>
            </a:extLst>
          </p:cNvPr>
          <p:cNvSpPr>
            <a:spLocks noGrp="1"/>
          </p:cNvSpPr>
          <p:nvPr>
            <p:ph sz="half" idx="2"/>
          </p:nvPr>
        </p:nvSpPr>
        <p:spPr>
          <a:xfrm>
            <a:off x="839788" y="2166730"/>
            <a:ext cx="5157787" cy="4022933"/>
          </a:xfrm>
          <a:ln>
            <a:solidFill>
              <a:schemeClr val="tx1">
                <a:lumMod val="65000"/>
                <a:lumOff val="35000"/>
              </a:schemeClr>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19C0E42-2857-884E-A190-C7BB6B472AB9}"/>
              </a:ext>
            </a:extLst>
          </p:cNvPr>
          <p:cNvSpPr>
            <a:spLocks noGrp="1"/>
          </p:cNvSpPr>
          <p:nvPr>
            <p:ph type="body" sz="quarter" idx="3"/>
          </p:nvPr>
        </p:nvSpPr>
        <p:spPr>
          <a:xfrm>
            <a:off x="6172200" y="1681163"/>
            <a:ext cx="5183188" cy="485567"/>
          </a:xfrm>
          <a:ln>
            <a:solidFill>
              <a:schemeClr val="tx1">
                <a:lumMod val="65000"/>
                <a:lumOff val="35000"/>
              </a:schemeClr>
            </a:solidFill>
          </a:ln>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F2B20-6E74-EB4D-961F-B9A285420A77}"/>
              </a:ext>
            </a:extLst>
          </p:cNvPr>
          <p:cNvSpPr>
            <a:spLocks noGrp="1"/>
          </p:cNvSpPr>
          <p:nvPr>
            <p:ph sz="quarter" idx="4"/>
          </p:nvPr>
        </p:nvSpPr>
        <p:spPr>
          <a:xfrm>
            <a:off x="6172200" y="2166730"/>
            <a:ext cx="5183188" cy="4022933"/>
          </a:xfrm>
          <a:ln>
            <a:solidFill>
              <a:schemeClr val="tx1">
                <a:lumMod val="65000"/>
                <a:lumOff val="35000"/>
              </a:schemeClr>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75D79B5D-5E5C-464C-AAA3-524D46CA6610}"/>
              </a:ext>
            </a:extLst>
          </p:cNvPr>
          <p:cNvSpPr/>
          <p:nvPr/>
        </p:nvSpPr>
        <p:spPr>
          <a:xfrm>
            <a:off x="0" y="1392445"/>
            <a:ext cx="12192000" cy="11954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 icon&#10;&#10;Description automatically generated">
            <a:extLst>
              <a:ext uri="{FF2B5EF4-FFF2-40B4-BE49-F238E27FC236}">
                <a16:creationId xmlns:a16="http://schemas.microsoft.com/office/drawing/2014/main" id="{A1880E89-DC12-5448-9F40-E98846406CCB}"/>
              </a:ext>
            </a:extLst>
          </p:cNvPr>
          <p:cNvPicPr>
            <a:picLocks noChangeAspect="1"/>
          </p:cNvPicPr>
          <p:nvPr/>
        </p:nvPicPr>
        <p:blipFill>
          <a:blip r:embed="rId2">
            <a:alphaModFix/>
          </a:blip>
          <a:stretch>
            <a:fillRect/>
          </a:stretch>
        </p:blipFill>
        <p:spPr>
          <a:xfrm>
            <a:off x="10623585" y="381782"/>
            <a:ext cx="975238" cy="841491"/>
          </a:xfrm>
          <a:prstGeom prst="rect">
            <a:avLst/>
          </a:prstGeom>
        </p:spPr>
      </p:pic>
    </p:spTree>
    <p:extLst>
      <p:ext uri="{BB962C8B-B14F-4D97-AF65-F5344CB8AC3E}">
        <p14:creationId xmlns:p14="http://schemas.microsoft.com/office/powerpoint/2010/main" val="893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Option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234778-8A15-7C47-A7A3-CCFBC2D49B5D}"/>
              </a:ext>
            </a:extLst>
          </p:cNvPr>
          <p:cNvSpPr/>
          <p:nvPr/>
        </p:nvSpPr>
        <p:spPr>
          <a:xfrm>
            <a:off x="0" y="0"/>
            <a:ext cx="12192000" cy="1507087"/>
          </a:xfrm>
          <a:prstGeom prst="rect">
            <a:avLst/>
          </a:prstGeom>
          <a:solidFill>
            <a:schemeClr val="accent1">
              <a:lumMod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BAEED7-640D-284A-BDD0-5C82E1108B04}"/>
              </a:ext>
            </a:extLst>
          </p:cNvPr>
          <p:cNvSpPr/>
          <p:nvPr/>
        </p:nvSpPr>
        <p:spPr>
          <a:xfrm flipV="1">
            <a:off x="10804849" y="737118"/>
            <a:ext cx="1387151" cy="102637"/>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4A3FE3-8C23-3640-88E0-13096571D514}"/>
              </a:ext>
            </a:extLst>
          </p:cNvPr>
          <p:cNvSpPr/>
          <p:nvPr/>
        </p:nvSpPr>
        <p:spPr>
          <a:xfrm flipV="1">
            <a:off x="7776" y="737118"/>
            <a:ext cx="1387151" cy="102637"/>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38B66-9A30-F445-B7AB-993E5477886A}"/>
              </a:ext>
            </a:extLst>
          </p:cNvPr>
          <p:cNvSpPr>
            <a:spLocks noGrp="1"/>
          </p:cNvSpPr>
          <p:nvPr>
            <p:ph type="title"/>
          </p:nvPr>
        </p:nvSpPr>
        <p:spPr>
          <a:xfrm>
            <a:off x="1584648" y="127119"/>
            <a:ext cx="9022703" cy="1252847"/>
          </a:xfrm>
        </p:spPr>
        <p:txBody>
          <a:bodyPr/>
          <a:lstStyle>
            <a:lvl1pPr algn="ctr">
              <a:defRPr>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A1F2CB5E-CB75-3E4F-B51C-BAB51A7BDFD5}"/>
              </a:ext>
            </a:extLst>
          </p:cNvPr>
          <p:cNvSpPr>
            <a:spLocks noGrp="1"/>
          </p:cNvSpPr>
          <p:nvPr>
            <p:ph sz="quarter" idx="10"/>
          </p:nvPr>
        </p:nvSpPr>
        <p:spPr>
          <a:xfrm>
            <a:off x="475861" y="1751997"/>
            <a:ext cx="10933906" cy="4648803"/>
          </a:xfrm>
          <a:ln w="19050">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CB8396A5-2DF1-0446-9B68-060C83C275AE}"/>
              </a:ext>
            </a:extLst>
          </p:cNvPr>
          <p:cNvSpPr/>
          <p:nvPr userDrawn="1"/>
        </p:nvSpPr>
        <p:spPr>
          <a:xfrm flipV="1">
            <a:off x="10804849" y="737118"/>
            <a:ext cx="1387151" cy="102637"/>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B6BC4F-34DE-1F48-A4DD-BA4EDE7729E8}"/>
              </a:ext>
            </a:extLst>
          </p:cNvPr>
          <p:cNvSpPr/>
          <p:nvPr userDrawn="1"/>
        </p:nvSpPr>
        <p:spPr>
          <a:xfrm flipV="1">
            <a:off x="7776" y="737118"/>
            <a:ext cx="1387151" cy="102637"/>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F5912AEB-8B99-A442-9F03-646263CB7EC1}"/>
              </a:ext>
            </a:extLst>
          </p:cNvPr>
          <p:cNvPicPr>
            <a:picLocks noChangeAspect="1"/>
          </p:cNvPicPr>
          <p:nvPr userDrawn="1"/>
        </p:nvPicPr>
        <p:blipFill>
          <a:blip r:embed="rId2"/>
          <a:stretch>
            <a:fillRect/>
          </a:stretch>
        </p:blipFill>
        <p:spPr>
          <a:xfrm>
            <a:off x="10433250" y="5570922"/>
            <a:ext cx="1403460" cy="860358"/>
          </a:xfrm>
          <a:prstGeom prst="rect">
            <a:avLst/>
          </a:prstGeom>
        </p:spPr>
      </p:pic>
    </p:spTree>
    <p:extLst>
      <p:ext uri="{BB962C8B-B14F-4D97-AF65-F5344CB8AC3E}">
        <p14:creationId xmlns:p14="http://schemas.microsoft.com/office/powerpoint/2010/main" val="110794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E19081-B9B4-C045-83EE-66C4E17D0371}"/>
              </a:ext>
            </a:extLst>
          </p:cNvPr>
          <p:cNvSpPr/>
          <p:nvPr/>
        </p:nvSpPr>
        <p:spPr>
          <a:xfrm>
            <a:off x="0" y="-1"/>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5">
            <a:extLst>
              <a:ext uri="{FF2B5EF4-FFF2-40B4-BE49-F238E27FC236}">
                <a16:creationId xmlns:a16="http://schemas.microsoft.com/office/drawing/2014/main" id="{439F83FF-2B1D-E848-90F4-D1BBD046C775}"/>
              </a:ext>
            </a:extLst>
          </p:cNvPr>
          <p:cNvSpPr>
            <a:spLocks noGrp="1"/>
          </p:cNvSpPr>
          <p:nvPr>
            <p:ph type="title"/>
          </p:nvPr>
        </p:nvSpPr>
        <p:spPr>
          <a:xfrm>
            <a:off x="408991" y="262490"/>
            <a:ext cx="11496869" cy="1114340"/>
          </a:xfrm>
        </p:spPr>
        <p:txBody>
          <a:bodyPr/>
          <a:lstStyle>
            <a:lvl1pPr>
              <a:defRPr>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B48FE44F-A3CA-6C42-B2EF-F8BCE9786D08}"/>
              </a:ext>
            </a:extLst>
          </p:cNvPr>
          <p:cNvSpPr/>
          <p:nvPr/>
        </p:nvSpPr>
        <p:spPr>
          <a:xfrm flipV="1">
            <a:off x="9423887" y="837069"/>
            <a:ext cx="2768113" cy="176401"/>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3737B2-5C98-AB46-B23C-2D40A6C1E879}"/>
              </a:ext>
            </a:extLst>
          </p:cNvPr>
          <p:cNvSpPr txBox="1"/>
          <p:nvPr/>
        </p:nvSpPr>
        <p:spPr>
          <a:xfrm>
            <a:off x="474031" y="1735683"/>
            <a:ext cx="11496869" cy="4801314"/>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descr="Logo, icon&#10;&#10;Description automatically generated">
            <a:extLst>
              <a:ext uri="{FF2B5EF4-FFF2-40B4-BE49-F238E27FC236}">
                <a16:creationId xmlns:a16="http://schemas.microsoft.com/office/drawing/2014/main" id="{2B76F5C6-FA27-DB44-BEFD-4651E09E9AF0}"/>
              </a:ext>
            </a:extLst>
          </p:cNvPr>
          <p:cNvPicPr>
            <a:picLocks noChangeAspect="1"/>
          </p:cNvPicPr>
          <p:nvPr/>
        </p:nvPicPr>
        <p:blipFill rotWithShape="1">
          <a:blip r:embed="rId2">
            <a:alphaModFix amt="17000"/>
          </a:blip>
          <a:srcRect b="19086"/>
          <a:stretch/>
        </p:blipFill>
        <p:spPr>
          <a:xfrm>
            <a:off x="118364" y="5536140"/>
            <a:ext cx="1893316" cy="1321859"/>
          </a:xfrm>
          <a:prstGeom prst="rect">
            <a:avLst/>
          </a:prstGeom>
        </p:spPr>
      </p:pic>
      <p:sp>
        <p:nvSpPr>
          <p:cNvPr id="11" name="Text Placeholder 10">
            <a:extLst>
              <a:ext uri="{FF2B5EF4-FFF2-40B4-BE49-F238E27FC236}">
                <a16:creationId xmlns:a16="http://schemas.microsoft.com/office/drawing/2014/main" id="{7F8B6823-AD3B-724B-8DE6-32760FE8DE99}"/>
              </a:ext>
            </a:extLst>
          </p:cNvPr>
          <p:cNvSpPr>
            <a:spLocks noGrp="1"/>
          </p:cNvSpPr>
          <p:nvPr>
            <p:ph type="body" sz="quarter" idx="10"/>
          </p:nvPr>
        </p:nvSpPr>
        <p:spPr>
          <a:xfrm>
            <a:off x="635761" y="1865744"/>
            <a:ext cx="11173409" cy="45655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pic>
        <p:nvPicPr>
          <p:cNvPr id="12" name="Picture 11" descr="Logo&#10;&#10;Description automatically generated">
            <a:extLst>
              <a:ext uri="{FF2B5EF4-FFF2-40B4-BE49-F238E27FC236}">
                <a16:creationId xmlns:a16="http://schemas.microsoft.com/office/drawing/2014/main" id="{7E21279D-C183-AF42-9B45-4C17248FD5EA}"/>
              </a:ext>
            </a:extLst>
          </p:cNvPr>
          <p:cNvPicPr>
            <a:picLocks noChangeAspect="1"/>
          </p:cNvPicPr>
          <p:nvPr userDrawn="1"/>
        </p:nvPicPr>
        <p:blipFill>
          <a:blip r:embed="rId3"/>
          <a:stretch>
            <a:fillRect/>
          </a:stretch>
        </p:blipFill>
        <p:spPr>
          <a:xfrm>
            <a:off x="10433250" y="5570922"/>
            <a:ext cx="1403460" cy="860358"/>
          </a:xfrm>
          <a:prstGeom prst="rect">
            <a:avLst/>
          </a:prstGeom>
        </p:spPr>
      </p:pic>
    </p:spTree>
    <p:extLst>
      <p:ext uri="{BB962C8B-B14F-4D97-AF65-F5344CB8AC3E}">
        <p14:creationId xmlns:p14="http://schemas.microsoft.com/office/powerpoint/2010/main" val="105334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Optio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80BE2B-6990-F14E-B2AD-B8A1D92BDE67}"/>
              </a:ext>
            </a:extLst>
          </p:cNvPr>
          <p:cNvSpPr/>
          <p:nvPr/>
        </p:nvSpPr>
        <p:spPr>
          <a:xfrm>
            <a:off x="0" y="-1"/>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Logo, icon&#10;&#10;Description automatically generated">
            <a:extLst>
              <a:ext uri="{FF2B5EF4-FFF2-40B4-BE49-F238E27FC236}">
                <a16:creationId xmlns:a16="http://schemas.microsoft.com/office/drawing/2014/main" id="{5396F720-3733-4049-92FF-8DDD1831F60D}"/>
              </a:ext>
            </a:extLst>
          </p:cNvPr>
          <p:cNvPicPr>
            <a:picLocks noChangeAspect="1"/>
          </p:cNvPicPr>
          <p:nvPr/>
        </p:nvPicPr>
        <p:blipFill rotWithShape="1">
          <a:blip r:embed="rId2">
            <a:alphaModFix amt="17000"/>
          </a:blip>
          <a:srcRect b="19086"/>
          <a:stretch/>
        </p:blipFill>
        <p:spPr>
          <a:xfrm>
            <a:off x="118364" y="5536140"/>
            <a:ext cx="1893316" cy="1321859"/>
          </a:xfrm>
          <a:prstGeom prst="rect">
            <a:avLst/>
          </a:prstGeom>
        </p:spPr>
      </p:pic>
      <p:sp>
        <p:nvSpPr>
          <p:cNvPr id="6" name="Text Placeholder 5">
            <a:extLst>
              <a:ext uri="{FF2B5EF4-FFF2-40B4-BE49-F238E27FC236}">
                <a16:creationId xmlns:a16="http://schemas.microsoft.com/office/drawing/2014/main" id="{8DEE362F-7AE1-8847-89D3-0E0666EC1168}"/>
              </a:ext>
            </a:extLst>
          </p:cNvPr>
          <p:cNvSpPr>
            <a:spLocks noGrp="1"/>
          </p:cNvSpPr>
          <p:nvPr>
            <p:ph type="body" sz="quarter" idx="10"/>
          </p:nvPr>
        </p:nvSpPr>
        <p:spPr>
          <a:xfrm>
            <a:off x="494296" y="363893"/>
            <a:ext cx="11355387" cy="59817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Logo, icon&#10;&#10;Description automatically generated">
            <a:extLst>
              <a:ext uri="{FF2B5EF4-FFF2-40B4-BE49-F238E27FC236}">
                <a16:creationId xmlns:a16="http://schemas.microsoft.com/office/drawing/2014/main" id="{4FAA5C62-5740-C84F-8D34-1BDE423E720A}"/>
              </a:ext>
            </a:extLst>
          </p:cNvPr>
          <p:cNvPicPr>
            <a:picLocks noChangeAspect="1"/>
          </p:cNvPicPr>
          <p:nvPr userDrawn="1"/>
        </p:nvPicPr>
        <p:blipFill rotWithShape="1">
          <a:blip r:embed="rId2">
            <a:alphaModFix amt="17000"/>
          </a:blip>
          <a:srcRect b="19086"/>
          <a:stretch/>
        </p:blipFill>
        <p:spPr>
          <a:xfrm>
            <a:off x="118364" y="5536140"/>
            <a:ext cx="1893316" cy="1321859"/>
          </a:xfrm>
          <a:prstGeom prst="rect">
            <a:avLst/>
          </a:prstGeom>
        </p:spPr>
      </p:pic>
    </p:spTree>
    <p:extLst>
      <p:ext uri="{BB962C8B-B14F-4D97-AF65-F5344CB8AC3E}">
        <p14:creationId xmlns:p14="http://schemas.microsoft.com/office/powerpoint/2010/main" val="291874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Option 2">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EC003E06-4A58-E146-9883-4231BB6FB503}"/>
              </a:ext>
            </a:extLst>
          </p:cNvPr>
          <p:cNvPicPr>
            <a:picLocks noChangeAspect="1"/>
          </p:cNvPicPr>
          <p:nvPr/>
        </p:nvPicPr>
        <p:blipFill rotWithShape="1">
          <a:blip r:embed="rId2">
            <a:alphaModFix amt="17000"/>
          </a:blip>
          <a:srcRect b="19086"/>
          <a:stretch/>
        </p:blipFill>
        <p:spPr>
          <a:xfrm>
            <a:off x="118364" y="5536140"/>
            <a:ext cx="1893316" cy="1321859"/>
          </a:xfrm>
          <a:prstGeom prst="rect">
            <a:avLst/>
          </a:prstGeom>
        </p:spPr>
      </p:pic>
      <p:sp>
        <p:nvSpPr>
          <p:cNvPr id="5" name="Text Placeholder 4">
            <a:extLst>
              <a:ext uri="{FF2B5EF4-FFF2-40B4-BE49-F238E27FC236}">
                <a16:creationId xmlns:a16="http://schemas.microsoft.com/office/drawing/2014/main" id="{B145CACB-3950-2641-9522-A36D1FA0BF40}"/>
              </a:ext>
            </a:extLst>
          </p:cNvPr>
          <p:cNvSpPr>
            <a:spLocks noGrp="1"/>
          </p:cNvSpPr>
          <p:nvPr>
            <p:ph type="body" sz="quarter" idx="10"/>
          </p:nvPr>
        </p:nvSpPr>
        <p:spPr>
          <a:xfrm>
            <a:off x="792162" y="424624"/>
            <a:ext cx="10607675"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icon&#10;&#10;Description automatically generated">
            <a:extLst>
              <a:ext uri="{FF2B5EF4-FFF2-40B4-BE49-F238E27FC236}">
                <a16:creationId xmlns:a16="http://schemas.microsoft.com/office/drawing/2014/main" id="{8A91C583-DB1E-8742-89D8-AE996E93A83B}"/>
              </a:ext>
            </a:extLst>
          </p:cNvPr>
          <p:cNvPicPr>
            <a:picLocks noChangeAspect="1"/>
          </p:cNvPicPr>
          <p:nvPr userDrawn="1"/>
        </p:nvPicPr>
        <p:blipFill rotWithShape="1">
          <a:blip r:embed="rId2">
            <a:alphaModFix amt="17000"/>
          </a:blip>
          <a:srcRect b="19086"/>
          <a:stretch/>
        </p:blipFill>
        <p:spPr>
          <a:xfrm>
            <a:off x="118364" y="5536140"/>
            <a:ext cx="1893316" cy="1321859"/>
          </a:xfrm>
          <a:prstGeom prst="rect">
            <a:avLst/>
          </a:prstGeom>
        </p:spPr>
      </p:pic>
    </p:spTree>
    <p:extLst>
      <p:ext uri="{BB962C8B-B14F-4D97-AF65-F5344CB8AC3E}">
        <p14:creationId xmlns:p14="http://schemas.microsoft.com/office/powerpoint/2010/main" val="218799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Option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7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410BA-6FE0-A142-998F-8D9826F06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85EF6A-588F-B14F-A214-72677E6000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50882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4" r:id="rId9"/>
    <p:sldLayoutId id="2147483729" r:id="rId10"/>
    <p:sldLayoutId id="2147483730" r:id="rId11"/>
    <p:sldLayoutId id="2147483731" r:id="rId12"/>
    <p:sldLayoutId id="2147483732" r:id="rId13"/>
    <p:sldLayoutId id="2147483733" r:id="rId14"/>
  </p:sldLayoutIdLst>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Tx/>
        <a:buBlip>
          <a:blip r:embed="rId16"/>
        </a:buBlip>
        <a:defRPr sz="2800" kern="1200">
          <a:solidFill>
            <a:schemeClr val="tx1">
              <a:lumMod val="65000"/>
              <a:lumOff val="3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Courier New" panose="02070309020205020404" pitchFamily="49" charset="0"/>
        <a:buChar char="o"/>
        <a:defRPr sz="2400" kern="1200">
          <a:solidFill>
            <a:schemeClr val="tx1">
              <a:lumMod val="65000"/>
              <a:lumOff val="3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lumMod val="65000"/>
              <a:lumOff val="3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lumMod val="65000"/>
              <a:lumOff val="3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hacs@hsph.harvard.edu"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mailto:phacs@hsphs.Harvard.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143B1A-4BB5-9C46-B53B-C39D3242154A}"/>
              </a:ext>
            </a:extLst>
          </p:cNvPr>
          <p:cNvSpPr/>
          <p:nvPr/>
        </p:nvSpPr>
        <p:spPr>
          <a:xfrm>
            <a:off x="0" y="418138"/>
            <a:ext cx="919311" cy="56202"/>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486C805-4C49-284E-B89B-EDE115BC5946}"/>
              </a:ext>
            </a:extLst>
          </p:cNvPr>
          <p:cNvSpPr/>
          <p:nvPr/>
        </p:nvSpPr>
        <p:spPr>
          <a:xfrm>
            <a:off x="4359148" y="418138"/>
            <a:ext cx="7832852" cy="56202"/>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3387F2-EFFE-AC46-92DA-526F0235FF6B}"/>
              </a:ext>
            </a:extLst>
          </p:cNvPr>
          <p:cNvSpPr/>
          <p:nvPr/>
        </p:nvSpPr>
        <p:spPr>
          <a:xfrm>
            <a:off x="806556" y="685768"/>
            <a:ext cx="10578888" cy="5170646"/>
          </a:xfrm>
          <a:prstGeom prst="rect">
            <a:avLst/>
          </a:prstGeom>
          <a:noFill/>
        </p:spPr>
        <p:txBody>
          <a:bodyPr wrap="square">
            <a:spAutoFit/>
          </a:bodyPr>
          <a:lstStyle/>
          <a:p>
            <a:r>
              <a:rPr lang="en-US" sz="1500" b="1" dirty="0">
                <a:solidFill>
                  <a:schemeClr val="bg1"/>
                </a:solidFill>
              </a:rPr>
              <a:t>Congratulations</a:t>
            </a:r>
            <a:r>
              <a:rPr lang="en-US" sz="1500" dirty="0">
                <a:solidFill>
                  <a:schemeClr val="bg1"/>
                </a:solidFill>
              </a:rPr>
              <a:t> on the acceptance of your abstract as a presentation. Following are some guidelines for PHACS authors to facilitate the process of presentation development.</a:t>
            </a:r>
          </a:p>
          <a:p>
            <a:r>
              <a:rPr lang="en-US" sz="1500" dirty="0">
                <a:solidFill>
                  <a:schemeClr val="bg1"/>
                </a:solidFill>
              </a:rPr>
              <a:t> </a:t>
            </a:r>
          </a:p>
          <a:p>
            <a:pPr marL="285750" lvl="0" indent="-285750">
              <a:buBlip>
                <a:blip r:embed="rId2"/>
              </a:buBlip>
            </a:pPr>
            <a:r>
              <a:rPr lang="en-US" sz="1500" dirty="0">
                <a:solidFill>
                  <a:schemeClr val="bg1"/>
                </a:solidFill>
              </a:rPr>
              <a:t>To maintain consistency among PHACS presentations and to increase the profile of the study, PHACS maintains this presentation template, which all PHACS authors are encouraged to use. The color scheme and layout are left to your discretion, but please be sure to include the PHACS logo and the acknowledgements that can be found on the last two slides of this template. </a:t>
            </a:r>
          </a:p>
          <a:p>
            <a:pPr lvl="0"/>
            <a:endParaRPr lang="en-US" sz="1500" dirty="0">
              <a:solidFill>
                <a:schemeClr val="bg1"/>
              </a:solidFill>
            </a:endParaRPr>
          </a:p>
          <a:p>
            <a:pPr marL="285750" lvl="0" indent="-285750">
              <a:buBlip>
                <a:blip r:embed="rId2"/>
              </a:buBlip>
            </a:pPr>
            <a:r>
              <a:rPr lang="en-US" sz="1500" dirty="0">
                <a:solidFill>
                  <a:schemeClr val="bg1"/>
                </a:solidFill>
              </a:rPr>
              <a:t>Drafts should be circulated to all co-authors at least 10 days prior to the conference. Co-authors should be given 1 week to respond with comments.</a:t>
            </a:r>
          </a:p>
          <a:p>
            <a:pPr lvl="0"/>
            <a:endParaRPr lang="en-US" sz="1500" dirty="0">
              <a:solidFill>
                <a:schemeClr val="bg1"/>
              </a:solidFill>
            </a:endParaRPr>
          </a:p>
          <a:p>
            <a:pPr marL="285750" lvl="0" indent="-285750">
              <a:buBlip>
                <a:blip r:embed="rId2"/>
              </a:buBlip>
            </a:pPr>
            <a:r>
              <a:rPr lang="en-US" sz="1500" dirty="0">
                <a:solidFill>
                  <a:schemeClr val="bg1"/>
                </a:solidFill>
              </a:rPr>
              <a:t>Prior to the conference, the final version must be sent to the relevant Working Group(s) and the Scientific Leadership Committee (SLC). This is for informational purposes only – no comments or corrections will be solicited at this time from these groups.</a:t>
            </a:r>
          </a:p>
          <a:p>
            <a:pPr lvl="0"/>
            <a:endParaRPr lang="en-US" sz="1500" dirty="0">
              <a:solidFill>
                <a:schemeClr val="bg1"/>
              </a:solidFill>
            </a:endParaRPr>
          </a:p>
          <a:p>
            <a:pPr marL="285750" lvl="0" indent="-285750">
              <a:buBlip>
                <a:blip r:embed="rId2"/>
              </a:buBlip>
            </a:pPr>
            <a:r>
              <a:rPr lang="en-US" sz="1500" dirty="0">
                <a:solidFill>
                  <a:schemeClr val="bg1"/>
                </a:solidFill>
              </a:rPr>
              <a:t>The PHACS DRC and HECC are available to assist with graphics and layout. If you would like to take advantage of this service, please send to </a:t>
            </a:r>
            <a:r>
              <a:rPr lang="en-US" sz="1500" u="sng" dirty="0">
                <a:solidFill>
                  <a:schemeClr val="bg1"/>
                </a:solidFill>
                <a:hlinkClick r:id="rId3">
                  <a:extLst>
                    <a:ext uri="{A12FA001-AC4F-418D-AE19-62706E023703}">
                      <ahyp:hlinkClr xmlns:ahyp="http://schemas.microsoft.com/office/drawing/2018/hyperlinkcolor" val="tx"/>
                    </a:ext>
                  </a:extLst>
                </a:hlinkClick>
              </a:rPr>
              <a:t>phacs@hsph.harvard.edu</a:t>
            </a:r>
            <a:r>
              <a:rPr lang="en-US" sz="1500" dirty="0">
                <a:solidFill>
                  <a:schemeClr val="bg1"/>
                </a:solidFill>
              </a:rPr>
              <a:t> at least 3 weeks before the conference.</a:t>
            </a:r>
          </a:p>
          <a:p>
            <a:pPr lvl="0"/>
            <a:endParaRPr lang="en-US" sz="1500" dirty="0">
              <a:solidFill>
                <a:schemeClr val="bg1"/>
              </a:solidFill>
            </a:endParaRPr>
          </a:p>
          <a:p>
            <a:pPr marL="285750" lvl="0" indent="-285750">
              <a:buBlip>
                <a:blip r:embed="rId2"/>
              </a:buBlip>
            </a:pPr>
            <a:r>
              <a:rPr lang="en-US" sz="1500" dirty="0">
                <a:solidFill>
                  <a:schemeClr val="bg1"/>
                </a:solidFill>
              </a:rPr>
              <a:t>The first author is responsible for all costs associated with the presentation. Under exceptional circumstances, the PHACS Leadership may provide funding, and authors should submit such requests to </a:t>
            </a:r>
            <a:r>
              <a:rPr lang="en-US" sz="1500" u="sng" dirty="0">
                <a:solidFill>
                  <a:schemeClr val="bg1"/>
                </a:solidFill>
                <a:hlinkClick r:id="rId4">
                  <a:extLst>
                    <a:ext uri="{A12FA001-AC4F-418D-AE19-62706E023703}">
                      <ahyp:hlinkClr xmlns:ahyp="http://schemas.microsoft.com/office/drawing/2018/hyperlinkcolor" val="tx"/>
                    </a:ext>
                  </a:extLst>
                </a:hlinkClick>
              </a:rPr>
              <a:t>phacs@hsph.harvard.edu</a:t>
            </a:r>
            <a:r>
              <a:rPr lang="en-US" sz="1500" dirty="0">
                <a:solidFill>
                  <a:schemeClr val="bg1"/>
                </a:solidFill>
              </a:rPr>
              <a:t>. </a:t>
            </a:r>
          </a:p>
          <a:p>
            <a:r>
              <a:rPr lang="en-US" sz="1500" dirty="0">
                <a:solidFill>
                  <a:schemeClr val="bg1"/>
                </a:solidFill>
              </a:rPr>
              <a:t> </a:t>
            </a:r>
          </a:p>
        </p:txBody>
      </p:sp>
      <p:sp>
        <p:nvSpPr>
          <p:cNvPr id="6" name="TextBox 5">
            <a:extLst>
              <a:ext uri="{FF2B5EF4-FFF2-40B4-BE49-F238E27FC236}">
                <a16:creationId xmlns:a16="http://schemas.microsoft.com/office/drawing/2014/main" id="{2A7DB003-88E4-AA4F-AE30-C8A011E919BF}"/>
              </a:ext>
            </a:extLst>
          </p:cNvPr>
          <p:cNvSpPr txBox="1"/>
          <p:nvPr/>
        </p:nvSpPr>
        <p:spPr>
          <a:xfrm>
            <a:off x="919311" y="276962"/>
            <a:ext cx="3424334" cy="338554"/>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Dear PHACS Abstract Author :</a:t>
            </a:r>
          </a:p>
        </p:txBody>
      </p:sp>
      <p:sp>
        <p:nvSpPr>
          <p:cNvPr id="7" name="TextBox 6">
            <a:extLst>
              <a:ext uri="{FF2B5EF4-FFF2-40B4-BE49-F238E27FC236}">
                <a16:creationId xmlns:a16="http://schemas.microsoft.com/office/drawing/2014/main" id="{6ABFFB5B-73D0-5C43-915F-3C0D6ED74F16}"/>
              </a:ext>
            </a:extLst>
          </p:cNvPr>
          <p:cNvSpPr txBox="1"/>
          <p:nvPr/>
        </p:nvSpPr>
        <p:spPr>
          <a:xfrm>
            <a:off x="3470693" y="5914871"/>
            <a:ext cx="4386697"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Sincerely,   </a:t>
            </a:r>
          </a:p>
          <a:p>
            <a:r>
              <a:rPr lang="en-US" sz="1600" dirty="0">
                <a:solidFill>
                  <a:schemeClr val="bg1"/>
                </a:solidFill>
                <a:latin typeface="Century Gothic" panose="020B0502020202020204" pitchFamily="34" charset="0"/>
              </a:rPr>
              <a:t>The PHACS Leadership</a:t>
            </a:r>
          </a:p>
        </p:txBody>
      </p:sp>
      <p:sp>
        <p:nvSpPr>
          <p:cNvPr id="5" name="Rectangle 4">
            <a:extLst>
              <a:ext uri="{FF2B5EF4-FFF2-40B4-BE49-F238E27FC236}">
                <a16:creationId xmlns:a16="http://schemas.microsoft.com/office/drawing/2014/main" id="{52B45832-807E-324A-AA58-6BF2193585D1}"/>
              </a:ext>
            </a:extLst>
          </p:cNvPr>
          <p:cNvSpPr/>
          <p:nvPr/>
        </p:nvSpPr>
        <p:spPr>
          <a:xfrm>
            <a:off x="9659093" y="5511500"/>
            <a:ext cx="2266122" cy="106953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A1CBCBF-F0A4-B244-A1D0-14A0BC150173}"/>
              </a:ext>
            </a:extLst>
          </p:cNvPr>
          <p:cNvPicPr>
            <a:picLocks noChangeAspect="1"/>
          </p:cNvPicPr>
          <p:nvPr/>
        </p:nvPicPr>
        <p:blipFill>
          <a:blip r:embed="rId5"/>
          <a:stretch>
            <a:fillRect/>
          </a:stretch>
        </p:blipFill>
        <p:spPr>
          <a:xfrm>
            <a:off x="10026566" y="5576943"/>
            <a:ext cx="1531176" cy="938652"/>
          </a:xfrm>
          <a:prstGeom prst="rect">
            <a:avLst/>
          </a:prstGeom>
        </p:spPr>
      </p:pic>
      <p:pic>
        <p:nvPicPr>
          <p:cNvPr id="9" name="Picture 8" descr="A picture containing text, vector graphics, sign, clipart&#10;&#10;Description automatically generated">
            <a:extLst>
              <a:ext uri="{FF2B5EF4-FFF2-40B4-BE49-F238E27FC236}">
                <a16:creationId xmlns:a16="http://schemas.microsoft.com/office/drawing/2014/main" id="{C749C323-0AD9-EC4A-9DB5-3DF665A1B4D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905525" y="6046883"/>
            <a:ext cx="438101" cy="377901"/>
          </a:xfrm>
          <a:prstGeom prst="rect">
            <a:avLst/>
          </a:prstGeom>
        </p:spPr>
      </p:pic>
    </p:spTree>
    <p:extLst>
      <p:ext uri="{BB962C8B-B14F-4D97-AF65-F5344CB8AC3E}">
        <p14:creationId xmlns:p14="http://schemas.microsoft.com/office/powerpoint/2010/main" val="386382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EBA6-1C43-1841-AD83-5BB346B2D7C2}"/>
              </a:ext>
            </a:extLst>
          </p:cNvPr>
          <p:cNvSpPr>
            <a:spLocks noGrp="1"/>
          </p:cNvSpPr>
          <p:nvPr>
            <p:ph type="title"/>
          </p:nvPr>
        </p:nvSpPr>
        <p:spPr/>
        <p:txBody>
          <a:bodyPr/>
          <a:lstStyle/>
          <a:p>
            <a:r>
              <a:rPr lang="en-US" dirty="0"/>
              <a:t>SLIDE OPTION 3</a:t>
            </a:r>
          </a:p>
        </p:txBody>
      </p:sp>
      <p:sp>
        <p:nvSpPr>
          <p:cNvPr id="3" name="Content Placeholder 2">
            <a:extLst>
              <a:ext uri="{FF2B5EF4-FFF2-40B4-BE49-F238E27FC236}">
                <a16:creationId xmlns:a16="http://schemas.microsoft.com/office/drawing/2014/main" id="{B54A8ABD-6817-794D-82CF-C532D263C586}"/>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122649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0101-458E-9847-A24A-11E96BE3C3FB}"/>
              </a:ext>
            </a:extLst>
          </p:cNvPr>
          <p:cNvSpPr>
            <a:spLocks noGrp="1"/>
          </p:cNvSpPr>
          <p:nvPr>
            <p:ph type="title"/>
          </p:nvPr>
        </p:nvSpPr>
        <p:spPr/>
        <p:txBody>
          <a:bodyPr/>
          <a:lstStyle/>
          <a:p>
            <a:r>
              <a:rPr lang="en-US" dirty="0"/>
              <a:t>SLIDE OPTION 4 </a:t>
            </a:r>
          </a:p>
        </p:txBody>
      </p:sp>
      <p:sp>
        <p:nvSpPr>
          <p:cNvPr id="3" name="Content Placeholder 2">
            <a:extLst>
              <a:ext uri="{FF2B5EF4-FFF2-40B4-BE49-F238E27FC236}">
                <a16:creationId xmlns:a16="http://schemas.microsoft.com/office/drawing/2014/main" id="{EC683A0E-F9E1-854C-BB6E-49B9C7C7CB7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2086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35CB-24F5-A242-BF6A-F8781586286D}"/>
              </a:ext>
            </a:extLst>
          </p:cNvPr>
          <p:cNvSpPr>
            <a:spLocks noGrp="1"/>
          </p:cNvSpPr>
          <p:nvPr>
            <p:ph type="title"/>
          </p:nvPr>
        </p:nvSpPr>
        <p:spPr>
          <a:xfrm>
            <a:off x="602031" y="292970"/>
            <a:ext cx="8674049" cy="1114340"/>
          </a:xfrm>
        </p:spPr>
        <p:txBody>
          <a:bodyPr/>
          <a:lstStyle/>
          <a:p>
            <a:r>
              <a:rPr lang="en-US" dirty="0"/>
              <a:t>SLIDE OPTION 5</a:t>
            </a:r>
          </a:p>
        </p:txBody>
      </p:sp>
      <p:sp>
        <p:nvSpPr>
          <p:cNvPr id="3" name="Text Placeholder 2">
            <a:extLst>
              <a:ext uri="{FF2B5EF4-FFF2-40B4-BE49-F238E27FC236}">
                <a16:creationId xmlns:a16="http://schemas.microsoft.com/office/drawing/2014/main" id="{83492B3E-B20F-4845-A717-C8B7E6BBE44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5662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04E281-E2EB-C945-A0C2-E5DC1F39DEC0}"/>
              </a:ext>
            </a:extLst>
          </p:cNvPr>
          <p:cNvSpPr txBox="1"/>
          <p:nvPr/>
        </p:nvSpPr>
        <p:spPr>
          <a:xfrm>
            <a:off x="1117600" y="197346"/>
            <a:ext cx="10430649" cy="6463308"/>
          </a:xfrm>
          <a:prstGeom prst="rect">
            <a:avLst/>
          </a:prstGeom>
          <a:solidFill>
            <a:schemeClr val="bg1"/>
          </a:solidFill>
          <a:ln w="28575">
            <a:solidFill>
              <a:schemeClr val="accent3"/>
            </a:solidFill>
          </a:ln>
        </p:spPr>
        <p:txBody>
          <a:bodyPr wrap="square" rtlCol="0">
            <a:spAutoFit/>
          </a:bodyPr>
          <a:lstStyle/>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a:p>
            <a:endParaRPr lang="en-US" dirty="0">
              <a:solidFill>
                <a:schemeClr val="accent3"/>
              </a:solidFill>
            </a:endParaRPr>
          </a:p>
        </p:txBody>
      </p:sp>
      <p:pic>
        <p:nvPicPr>
          <p:cNvPr id="4" name="Picture 3" descr="Map&#10;&#10;Description automatically generated">
            <a:extLst>
              <a:ext uri="{FF2B5EF4-FFF2-40B4-BE49-F238E27FC236}">
                <a16:creationId xmlns:a16="http://schemas.microsoft.com/office/drawing/2014/main" id="{47395765-66B9-3F4A-94FF-5127F8EDA7BA}"/>
              </a:ext>
            </a:extLst>
          </p:cNvPr>
          <p:cNvPicPr>
            <a:picLocks noChangeAspect="1"/>
          </p:cNvPicPr>
          <p:nvPr/>
        </p:nvPicPr>
        <p:blipFill>
          <a:blip r:embed="rId2"/>
          <a:stretch>
            <a:fillRect/>
          </a:stretch>
        </p:blipFill>
        <p:spPr>
          <a:xfrm>
            <a:off x="2119311" y="274277"/>
            <a:ext cx="8427225" cy="6309446"/>
          </a:xfrm>
          <a:prstGeom prst="rect">
            <a:avLst/>
          </a:prstGeom>
        </p:spPr>
      </p:pic>
    </p:spTree>
    <p:extLst>
      <p:ext uri="{BB962C8B-B14F-4D97-AF65-F5344CB8AC3E}">
        <p14:creationId xmlns:p14="http://schemas.microsoft.com/office/powerpoint/2010/main" val="89107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F96263-7840-4241-A27B-3ED4A63597A2}"/>
              </a:ext>
            </a:extLst>
          </p:cNvPr>
          <p:cNvSpPr txBox="1"/>
          <p:nvPr/>
        </p:nvSpPr>
        <p:spPr>
          <a:xfrm>
            <a:off x="375142" y="400903"/>
            <a:ext cx="11441716"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Past and Current PHACS US Clinical Sites</a:t>
            </a:r>
          </a:p>
        </p:txBody>
      </p:sp>
      <p:sp>
        <p:nvSpPr>
          <p:cNvPr id="4" name="Rectangle 3">
            <a:extLst>
              <a:ext uri="{FF2B5EF4-FFF2-40B4-BE49-F238E27FC236}">
                <a16:creationId xmlns:a16="http://schemas.microsoft.com/office/drawing/2014/main" id="{F1E1E001-E4BC-3B40-BE55-0CB9CE91C2FB}"/>
              </a:ext>
            </a:extLst>
          </p:cNvPr>
          <p:cNvSpPr/>
          <p:nvPr/>
        </p:nvSpPr>
        <p:spPr>
          <a:xfrm>
            <a:off x="7466076" y="609762"/>
            <a:ext cx="4725924" cy="111598"/>
          </a:xfrm>
          <a:prstGeom prst="rect">
            <a:avLst/>
          </a:prstGeom>
          <a:solidFill>
            <a:srgbClr val="C0F11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AF982E-31AA-1F45-AE7A-41587659D163}"/>
              </a:ext>
            </a:extLst>
          </p:cNvPr>
          <p:cNvSpPr/>
          <p:nvPr/>
        </p:nvSpPr>
        <p:spPr>
          <a:xfrm>
            <a:off x="861568" y="1318396"/>
            <a:ext cx="6096000" cy="4979440"/>
          </a:xfrm>
          <a:prstGeom prst="rect">
            <a:avLst/>
          </a:prstGeom>
        </p:spPr>
        <p:txBody>
          <a:bodyPr>
            <a:spAutoFit/>
          </a:bodyPr>
          <a:lstStyle/>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Ann &amp; Robert Lurie Children’s Hospital of Chicago</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Baylor College of Medicine</a:t>
            </a:r>
          </a:p>
          <a:p>
            <a:pPr marL="285750" indent="-285750">
              <a:lnSpc>
                <a:spcPct val="150000"/>
              </a:lnSpc>
              <a:buClr>
                <a:srgbClr val="02BAC6"/>
              </a:buClr>
              <a:buFont typeface="Courier New" panose="02070309020205020404" pitchFamily="49" charset="0"/>
              <a:buChar char="o"/>
            </a:pPr>
            <a:r>
              <a:rPr lang="en-US" sz="1600" dirty="0">
                <a:solidFill>
                  <a:schemeClr val="bg1"/>
                </a:solidFill>
                <a:latin typeface="Century Gothic" panose="020B0502020202020204" pitchFamily="34" charset="0"/>
              </a:rPr>
              <a:t>BronxCare Health System </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Children's Diagnostic &amp; Treatment Center</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Children’s Hospital, Boston</a:t>
            </a:r>
          </a:p>
          <a:p>
            <a:pPr marL="285750" indent="-285750">
              <a:lnSpc>
                <a:spcPct val="150000"/>
              </a:lnSpc>
              <a:buClr>
                <a:srgbClr val="0BBAC7"/>
              </a:buClr>
              <a:buFont typeface="Courier New" panose="02070309020205020404" pitchFamily="49" charset="0"/>
              <a:buChar char="o"/>
            </a:pPr>
            <a:r>
              <a:rPr lang="en-US" sz="1600" dirty="0">
                <a:solidFill>
                  <a:schemeClr val="bg1"/>
                </a:solidFill>
                <a:latin typeface="Century Gothic" panose="020B0502020202020204" pitchFamily="34" charset="0"/>
              </a:rPr>
              <a:t>Children’s Hospital of Philadelphia</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Harvard T.H. Chan School of Public Health</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Jacobi Medical Center</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New York University School of Medicine</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St. Christopher’s Hospital for Children</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St. Jude Children's Research Hospital</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San Juan Hospital/Department of Pediatrics</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SUNY Downstate Medical Center</a:t>
            </a:r>
          </a:p>
        </p:txBody>
      </p:sp>
      <p:sp>
        <p:nvSpPr>
          <p:cNvPr id="6" name="Rectangle 5">
            <a:extLst>
              <a:ext uri="{FF2B5EF4-FFF2-40B4-BE49-F238E27FC236}">
                <a16:creationId xmlns:a16="http://schemas.microsoft.com/office/drawing/2014/main" id="{5501FBBE-7422-0146-BD50-86A901109C09}"/>
              </a:ext>
            </a:extLst>
          </p:cNvPr>
          <p:cNvSpPr/>
          <p:nvPr/>
        </p:nvSpPr>
        <p:spPr>
          <a:xfrm>
            <a:off x="6534912" y="1366792"/>
            <a:ext cx="5201920" cy="4610108"/>
          </a:xfrm>
          <a:prstGeom prst="rect">
            <a:avLst/>
          </a:prstGeom>
        </p:spPr>
        <p:txBody>
          <a:bodyPr wrap="square">
            <a:spAutoFit/>
          </a:bodyPr>
          <a:lstStyle/>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SUNY Stony Brook</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Tulane University Health Sciences Center</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University of Alabama, Birmingham</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University of California, San Diego</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University of Colorado Health Sciences Center</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University of Florida/Jacksonville</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University of Illinois, Chicago</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University of Maryland, Baltimore</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Rutgers- New Jersey Medical School</a:t>
            </a:r>
          </a:p>
          <a:p>
            <a:pPr marL="285750" indent="-285750">
              <a:lnSpc>
                <a:spcPct val="150000"/>
              </a:lnSpc>
              <a:buClr>
                <a:srgbClr val="C30B9B"/>
              </a:buClr>
              <a:buFont typeface="Courier New" panose="02070309020205020404" pitchFamily="49" charset="0"/>
              <a:buChar char="o"/>
            </a:pPr>
            <a:r>
              <a:rPr lang="en-US" sz="1600" dirty="0">
                <a:solidFill>
                  <a:schemeClr val="bg1"/>
                </a:solidFill>
                <a:latin typeface="Century Gothic" panose="020B0502020202020204" pitchFamily="34" charset="0"/>
              </a:rPr>
              <a:t>University of Miami</a:t>
            </a:r>
          </a:p>
          <a:p>
            <a:pPr marL="285750" indent="-285750">
              <a:lnSpc>
                <a:spcPct val="150000"/>
              </a:lnSpc>
              <a:buClr>
                <a:srgbClr val="03BAC7"/>
              </a:buClr>
              <a:buFont typeface="Courier New" panose="02070309020205020404" pitchFamily="49" charset="0"/>
              <a:buChar char="o"/>
            </a:pPr>
            <a:r>
              <a:rPr lang="en-US" sz="1600" dirty="0">
                <a:solidFill>
                  <a:schemeClr val="bg1"/>
                </a:solidFill>
                <a:latin typeface="Century Gothic" panose="020B0502020202020204" pitchFamily="34" charset="0"/>
              </a:rPr>
              <a:t>University of Southern California</a:t>
            </a:r>
          </a:p>
          <a:p>
            <a:pPr marL="285750" indent="-285750">
              <a:lnSpc>
                <a:spcPct val="150000"/>
              </a:lnSpc>
              <a:buClr>
                <a:srgbClr val="C0F112"/>
              </a:buClr>
              <a:buFont typeface="Courier New" panose="02070309020205020404" pitchFamily="49" charset="0"/>
              <a:buChar char="o"/>
            </a:pPr>
            <a:r>
              <a:rPr lang="en-US" sz="1600" dirty="0">
                <a:solidFill>
                  <a:schemeClr val="bg1"/>
                </a:solidFill>
                <a:latin typeface="Century Gothic" panose="020B0502020202020204" pitchFamily="34" charset="0"/>
              </a:rPr>
              <a:t>University of Puerto Rico Medical Center</a:t>
            </a:r>
          </a:p>
        </p:txBody>
      </p:sp>
    </p:spTree>
    <p:extLst>
      <p:ext uri="{BB962C8B-B14F-4D97-AF65-F5344CB8AC3E}">
        <p14:creationId xmlns:p14="http://schemas.microsoft.com/office/powerpoint/2010/main" val="385338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D244-3D91-464A-8ECF-41382AE925E9}"/>
              </a:ext>
            </a:extLst>
          </p:cNvPr>
          <p:cNvSpPr>
            <a:spLocks noGrp="1"/>
          </p:cNvSpPr>
          <p:nvPr>
            <p:ph type="title"/>
          </p:nvPr>
        </p:nvSpPr>
        <p:spPr>
          <a:xfrm>
            <a:off x="355288" y="157599"/>
            <a:ext cx="5740712" cy="1252847"/>
          </a:xfrm>
        </p:spPr>
        <p:txBody>
          <a:bodyPr/>
          <a:lstStyle/>
          <a:p>
            <a:r>
              <a:rPr lang="en-US" dirty="0"/>
              <a:t>Acknowledgments </a:t>
            </a:r>
          </a:p>
        </p:txBody>
      </p:sp>
      <p:sp>
        <p:nvSpPr>
          <p:cNvPr id="5" name="Rectangle 4">
            <a:extLst>
              <a:ext uri="{FF2B5EF4-FFF2-40B4-BE49-F238E27FC236}">
                <a16:creationId xmlns:a16="http://schemas.microsoft.com/office/drawing/2014/main" id="{9FCAD3B2-5D3B-B447-81BD-5E02B283D578}"/>
              </a:ext>
            </a:extLst>
          </p:cNvPr>
          <p:cNvSpPr/>
          <p:nvPr/>
        </p:nvSpPr>
        <p:spPr>
          <a:xfrm>
            <a:off x="905256" y="1768841"/>
            <a:ext cx="4572000" cy="461665"/>
          </a:xfrm>
          <a:prstGeom prst="rect">
            <a:avLst/>
          </a:prstGeom>
        </p:spPr>
        <p:txBody>
          <a:bodyPr>
            <a:spAutoFit/>
          </a:bodyPr>
          <a:lstStyle/>
          <a:p>
            <a:r>
              <a:rPr lang="en-US" altLang="en-US" sz="2400" b="1" dirty="0">
                <a:solidFill>
                  <a:srgbClr val="404342"/>
                </a:solidFill>
                <a:latin typeface="Century Gothic" panose="020B0502020202020204" pitchFamily="34" charset="0"/>
              </a:rPr>
              <a:t>PHACS is funded by:</a:t>
            </a:r>
          </a:p>
        </p:txBody>
      </p:sp>
      <p:pic>
        <p:nvPicPr>
          <p:cNvPr id="6" name="Picture 3" descr="New Image.JPG">
            <a:extLst>
              <a:ext uri="{FF2B5EF4-FFF2-40B4-BE49-F238E27FC236}">
                <a16:creationId xmlns:a16="http://schemas.microsoft.com/office/drawing/2014/main" id="{0440EBD9-668A-A245-A87F-2EFFB86F86BC}"/>
              </a:ext>
            </a:extLst>
          </p:cNvPr>
          <p:cNvPicPr>
            <a:picLocks noChangeAspect="1"/>
          </p:cNvPicPr>
          <p:nvPr/>
        </p:nvPicPr>
        <p:blipFill>
          <a:blip r:embed="rId2" cstate="print"/>
          <a:srcRect/>
          <a:stretch>
            <a:fillRect/>
          </a:stretch>
        </p:blipFill>
        <p:spPr bwMode="auto">
          <a:xfrm>
            <a:off x="3063748" y="2419024"/>
            <a:ext cx="5558536" cy="857588"/>
          </a:xfrm>
          <a:prstGeom prst="rect">
            <a:avLst/>
          </a:prstGeom>
          <a:noFill/>
          <a:ln w="9525">
            <a:noFill/>
            <a:miter lim="800000"/>
            <a:headEnd/>
            <a:tailEnd/>
          </a:ln>
        </p:spPr>
      </p:pic>
      <p:sp>
        <p:nvSpPr>
          <p:cNvPr id="7" name="Content Placeholder 2">
            <a:extLst>
              <a:ext uri="{FF2B5EF4-FFF2-40B4-BE49-F238E27FC236}">
                <a16:creationId xmlns:a16="http://schemas.microsoft.com/office/drawing/2014/main" id="{100BE589-B810-6F43-8256-4E167F4944C4}"/>
              </a:ext>
            </a:extLst>
          </p:cNvPr>
          <p:cNvSpPr txBox="1">
            <a:spLocks/>
          </p:cNvSpPr>
          <p:nvPr/>
        </p:nvSpPr>
        <p:spPr>
          <a:xfrm>
            <a:off x="905256" y="3474840"/>
            <a:ext cx="10402824" cy="129468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tx1"/>
              </a:buClr>
            </a:pPr>
            <a:r>
              <a:rPr lang="en-US" dirty="0">
                <a:solidFill>
                  <a:srgbClr val="404342"/>
                </a:solidFill>
                <a:latin typeface="Century Gothic" panose="020B0502020202020204" pitchFamily="34" charset="0"/>
              </a:rPr>
              <a:t>Under cooperative agreements HD052102 (Harvard T.H. Chan School of Public Health), HD052104 (Tulane University School of Medicine), and P01HD103133 (Harvard T.H. Chan School of Public Health for the Pediatric HIV/AIDS Cohort Study (PHACS) 2020). </a:t>
            </a:r>
            <a:endParaRPr lang="en-US" altLang="en-US" dirty="0">
              <a:solidFill>
                <a:srgbClr val="404342"/>
              </a:solidFill>
              <a:latin typeface="Century Gothic" panose="020B0502020202020204" pitchFamily="34" charset="0"/>
            </a:endParaRPr>
          </a:p>
          <a:p>
            <a:pPr>
              <a:buClr>
                <a:schemeClr val="tx1"/>
              </a:buClr>
            </a:pPr>
            <a:endParaRPr lang="en-US" altLang="en-US" dirty="0"/>
          </a:p>
        </p:txBody>
      </p:sp>
      <p:sp>
        <p:nvSpPr>
          <p:cNvPr id="8" name="TextBox 30">
            <a:extLst>
              <a:ext uri="{FF2B5EF4-FFF2-40B4-BE49-F238E27FC236}">
                <a16:creationId xmlns:a16="http://schemas.microsoft.com/office/drawing/2014/main" id="{336E795B-0485-2E41-915F-92F907D71EA4}"/>
              </a:ext>
            </a:extLst>
          </p:cNvPr>
          <p:cNvSpPr txBox="1">
            <a:spLocks noChangeArrowheads="1"/>
          </p:cNvSpPr>
          <p:nvPr/>
        </p:nvSpPr>
        <p:spPr bwMode="auto">
          <a:xfrm>
            <a:off x="2697688" y="4769528"/>
            <a:ext cx="6543548" cy="1331134"/>
          </a:xfrm>
          <a:prstGeom prst="rect">
            <a:avLst/>
          </a:prstGeom>
          <a:noFill/>
          <a:ln w="12700">
            <a:solidFill>
              <a:srgbClr val="C30B9B"/>
            </a:solidFill>
            <a:miter lim="800000"/>
            <a:headEnd/>
            <a:tailEnd/>
          </a:ln>
        </p:spPr>
        <p:txBody>
          <a:bodyPr wrap="square">
            <a:spAutoFit/>
          </a:bodyPr>
          <a:lstStyle/>
          <a:p>
            <a:pPr algn="ctr"/>
            <a:endParaRPr lang="en-US" sz="1000" b="1" dirty="0">
              <a:solidFill>
                <a:srgbClr val="404342"/>
              </a:solidFill>
              <a:latin typeface="Century Gothic" panose="020B0502020202020204" pitchFamily="34" charset="0"/>
            </a:endParaRPr>
          </a:p>
          <a:p>
            <a:pPr algn="ctr"/>
            <a:r>
              <a:rPr lang="en-US" sz="2000" b="1" dirty="0">
                <a:solidFill>
                  <a:srgbClr val="404342"/>
                </a:solidFill>
                <a:latin typeface="Century Gothic" panose="020B0502020202020204" pitchFamily="34" charset="0"/>
              </a:rPr>
              <a:t>We thank the study participants, clinical sites, PHACS Community Advisory Boards, Frontier Science, and Westat.</a:t>
            </a:r>
          </a:p>
          <a:p>
            <a:endParaRPr lang="en-US" sz="1050" b="1" dirty="0">
              <a:latin typeface="+mj-lt"/>
            </a:endParaRPr>
          </a:p>
        </p:txBody>
      </p:sp>
    </p:spTree>
    <p:extLst>
      <p:ext uri="{BB962C8B-B14F-4D97-AF65-F5344CB8AC3E}">
        <p14:creationId xmlns:p14="http://schemas.microsoft.com/office/powerpoint/2010/main" val="225731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E87E-034E-1248-94AC-02D26EEF1C45}"/>
              </a:ext>
            </a:extLst>
          </p:cNvPr>
          <p:cNvSpPr>
            <a:spLocks noGrp="1"/>
          </p:cNvSpPr>
          <p:nvPr>
            <p:ph type="title"/>
          </p:nvPr>
        </p:nvSpPr>
        <p:spPr/>
        <p:txBody>
          <a:bodyPr/>
          <a:lstStyle/>
          <a:p>
            <a:r>
              <a:rPr lang="en-US" dirty="0"/>
              <a:t>CONFLICT OF INTEREST </a:t>
            </a:r>
          </a:p>
        </p:txBody>
      </p:sp>
      <p:sp>
        <p:nvSpPr>
          <p:cNvPr id="3" name="Content Placeholder 2">
            <a:extLst>
              <a:ext uri="{FF2B5EF4-FFF2-40B4-BE49-F238E27FC236}">
                <a16:creationId xmlns:a16="http://schemas.microsoft.com/office/drawing/2014/main" id="{7A7D2D3A-97B2-EC4D-9AA6-9B3A8D241C4C}"/>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7218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75D4-E9F9-EC4E-A3CD-DD2DCB304B5B}"/>
              </a:ext>
            </a:extLst>
          </p:cNvPr>
          <p:cNvSpPr>
            <a:spLocks noGrp="1"/>
          </p:cNvSpPr>
          <p:nvPr>
            <p:ph type="ctrTitle"/>
          </p:nvPr>
        </p:nvSpPr>
        <p:spPr/>
        <p:txBody>
          <a:bodyPr/>
          <a:lstStyle/>
          <a:p>
            <a:endParaRPr lang="en-US" dirty="0"/>
          </a:p>
        </p:txBody>
      </p:sp>
      <p:sp>
        <p:nvSpPr>
          <p:cNvPr id="3" name="Text Placeholder 2">
            <a:extLst>
              <a:ext uri="{FF2B5EF4-FFF2-40B4-BE49-F238E27FC236}">
                <a16:creationId xmlns:a16="http://schemas.microsoft.com/office/drawing/2014/main" id="{0F45CFA3-33B8-B14E-AADD-52E416BD2192}"/>
              </a:ext>
            </a:extLst>
          </p:cNvPr>
          <p:cNvSpPr>
            <a:spLocks noGrp="1"/>
          </p:cNvSpPr>
          <p:nvPr>
            <p:ph type="body" sz="quarter" idx="10"/>
          </p:nvPr>
        </p:nvSpPr>
        <p:spPr>
          <a:xfrm>
            <a:off x="294640" y="2574236"/>
            <a:ext cx="11541760" cy="4060244"/>
          </a:xfrm>
        </p:spPr>
        <p:txBody>
          <a:bodyPr>
            <a:normAutofit/>
          </a:bodyPr>
          <a:lstStyle/>
          <a:p>
            <a:endParaRPr lang="en-US" sz="2000" dirty="0"/>
          </a:p>
          <a:p>
            <a:r>
              <a:rPr lang="en-US" sz="2000" dirty="0"/>
              <a:t>Presenting Author(s) </a:t>
            </a:r>
          </a:p>
          <a:p>
            <a:r>
              <a:rPr lang="en-US" sz="2000" dirty="0"/>
              <a:t>Co-Author(s) </a:t>
            </a:r>
          </a:p>
          <a:p>
            <a:endParaRPr lang="en-US" sz="2000" dirty="0"/>
          </a:p>
          <a:p>
            <a:r>
              <a:rPr lang="en-US" sz="2000" dirty="0"/>
              <a:t>For the Pediatric HIV/AIDS Cohort Study </a:t>
            </a:r>
          </a:p>
          <a:p>
            <a:endParaRPr lang="en-US" sz="2000" dirty="0"/>
          </a:p>
          <a:p>
            <a:r>
              <a:rPr lang="en-US" sz="2000" dirty="0"/>
              <a:t>Conference Name | Date </a:t>
            </a:r>
          </a:p>
        </p:txBody>
      </p:sp>
      <p:sp>
        <p:nvSpPr>
          <p:cNvPr id="4" name="TextBox 3">
            <a:extLst>
              <a:ext uri="{FF2B5EF4-FFF2-40B4-BE49-F238E27FC236}">
                <a16:creationId xmlns:a16="http://schemas.microsoft.com/office/drawing/2014/main" id="{D459DE1C-AA2E-6346-9DBC-738F38D3B15D}"/>
              </a:ext>
            </a:extLst>
          </p:cNvPr>
          <p:cNvSpPr txBox="1"/>
          <p:nvPr/>
        </p:nvSpPr>
        <p:spPr>
          <a:xfrm>
            <a:off x="11012557" y="60032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9712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B6BED5-1AB6-8248-AF9A-C6668E7DE916}"/>
              </a:ext>
            </a:extLst>
          </p:cNvPr>
          <p:cNvSpPr/>
          <p:nvPr/>
        </p:nvSpPr>
        <p:spPr>
          <a:xfrm>
            <a:off x="0" y="-8895"/>
            <a:ext cx="12192000" cy="896610"/>
          </a:xfrm>
          <a:prstGeom prst="rect">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7B8468-122E-B744-83B9-67D89144258C}"/>
              </a:ext>
            </a:extLst>
          </p:cNvPr>
          <p:cNvSpPr txBox="1"/>
          <p:nvPr/>
        </p:nvSpPr>
        <p:spPr>
          <a:xfrm>
            <a:off x="1247391" y="186695"/>
            <a:ext cx="8554720"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Formatting and Design </a:t>
            </a:r>
            <a:r>
              <a:rPr lang="en-US" sz="2800" b="1" dirty="0">
                <a:solidFill>
                  <a:schemeClr val="bg1"/>
                </a:solidFill>
                <a:latin typeface="Century Gothic" panose="020B0502020202020204" pitchFamily="34" charset="0"/>
              </a:rPr>
              <a:t>TIPS: FOR PC</a:t>
            </a:r>
            <a:endParaRPr lang="en-US" b="1" dirty="0">
              <a:solidFill>
                <a:schemeClr val="bg1"/>
              </a:solidFill>
              <a:latin typeface="Century Gothic" panose="020B0502020202020204" pitchFamily="34" charset="0"/>
            </a:endParaRPr>
          </a:p>
        </p:txBody>
      </p:sp>
      <p:pic>
        <p:nvPicPr>
          <p:cNvPr id="4" name="Picture 3">
            <a:extLst>
              <a:ext uri="{FF2B5EF4-FFF2-40B4-BE49-F238E27FC236}">
                <a16:creationId xmlns:a16="http://schemas.microsoft.com/office/drawing/2014/main" id="{6C7424FC-ADD3-3341-A487-07A03DF5BF07}"/>
              </a:ext>
            </a:extLst>
          </p:cNvPr>
          <p:cNvPicPr>
            <a:picLocks noChangeAspect="1"/>
          </p:cNvPicPr>
          <p:nvPr/>
        </p:nvPicPr>
        <p:blipFill>
          <a:blip r:embed="rId2"/>
          <a:srcRect t="14600" b="14600"/>
          <a:stretch/>
        </p:blipFill>
        <p:spPr>
          <a:xfrm>
            <a:off x="1030791" y="1966037"/>
            <a:ext cx="4014515" cy="3690349"/>
          </a:xfrm>
          <a:prstGeom prst="rect">
            <a:avLst/>
          </a:prstGeom>
          <a:ln w="53975">
            <a:solidFill>
              <a:schemeClr val="tx1"/>
            </a:solidFill>
          </a:ln>
        </p:spPr>
      </p:pic>
      <p:sp>
        <p:nvSpPr>
          <p:cNvPr id="8" name="TextBox 7">
            <a:extLst>
              <a:ext uri="{FF2B5EF4-FFF2-40B4-BE49-F238E27FC236}">
                <a16:creationId xmlns:a16="http://schemas.microsoft.com/office/drawing/2014/main" id="{950B9FB7-5A0A-954D-87F7-049DAE25084A}"/>
              </a:ext>
            </a:extLst>
          </p:cNvPr>
          <p:cNvSpPr txBox="1"/>
          <p:nvPr/>
        </p:nvSpPr>
        <p:spPr>
          <a:xfrm>
            <a:off x="1717770" y="5755670"/>
            <a:ext cx="2785896" cy="830997"/>
          </a:xfrm>
          <a:prstGeom prst="rect">
            <a:avLst/>
          </a:prstGeom>
          <a:noFill/>
        </p:spPr>
        <p:txBody>
          <a:bodyPr wrap="square" rtlCol="0">
            <a:spAutoFit/>
          </a:bodyPr>
          <a:lstStyle/>
          <a:p>
            <a:pPr marL="285750" indent="-285750" algn="ctr">
              <a:buFont typeface="Arial" panose="020B0604020202020204" pitchFamily="34" charset="0"/>
              <a:buChar char="•"/>
            </a:pPr>
            <a:r>
              <a:rPr lang="en-US" sz="1600" b="1" dirty="0"/>
              <a:t>RIGHT CLICK </a:t>
            </a:r>
            <a:r>
              <a:rPr lang="en-US" sz="1600" dirty="0"/>
              <a:t>any of the </a:t>
            </a:r>
          </a:p>
          <a:p>
            <a:pPr algn="ctr"/>
            <a:r>
              <a:rPr lang="en-US" sz="1600" dirty="0"/>
              <a:t>example slides and select </a:t>
            </a:r>
            <a:r>
              <a:rPr lang="en-US" sz="1600" b="1" dirty="0"/>
              <a:t>“DUPLICATE SLIDE”</a:t>
            </a:r>
          </a:p>
        </p:txBody>
      </p:sp>
      <p:sp>
        <p:nvSpPr>
          <p:cNvPr id="9" name="Bent-Up Arrow 8">
            <a:extLst>
              <a:ext uri="{FF2B5EF4-FFF2-40B4-BE49-F238E27FC236}">
                <a16:creationId xmlns:a16="http://schemas.microsoft.com/office/drawing/2014/main" id="{EF60F576-8904-3544-9C6C-CC8EB3ED0DCB}"/>
              </a:ext>
            </a:extLst>
          </p:cNvPr>
          <p:cNvSpPr/>
          <p:nvPr/>
        </p:nvSpPr>
        <p:spPr>
          <a:xfrm rot="5400000">
            <a:off x="1093195" y="5942547"/>
            <a:ext cx="830996" cy="37297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898D72B-C0DB-454C-B793-94F0AC1E6A4D}"/>
              </a:ext>
            </a:extLst>
          </p:cNvPr>
          <p:cNvPicPr>
            <a:picLocks noChangeAspect="1"/>
          </p:cNvPicPr>
          <p:nvPr/>
        </p:nvPicPr>
        <p:blipFill>
          <a:blip r:embed="rId3"/>
          <a:srcRect/>
          <a:stretch/>
        </p:blipFill>
        <p:spPr>
          <a:xfrm>
            <a:off x="6148140" y="1795206"/>
            <a:ext cx="5053604" cy="3783337"/>
          </a:xfrm>
          <a:prstGeom prst="rect">
            <a:avLst/>
          </a:prstGeom>
          <a:ln w="38100">
            <a:solidFill>
              <a:schemeClr val="tx1"/>
            </a:solidFill>
          </a:ln>
        </p:spPr>
      </p:pic>
      <p:sp>
        <p:nvSpPr>
          <p:cNvPr id="12" name="Oval 11">
            <a:extLst>
              <a:ext uri="{FF2B5EF4-FFF2-40B4-BE49-F238E27FC236}">
                <a16:creationId xmlns:a16="http://schemas.microsoft.com/office/drawing/2014/main" id="{AA12DDD8-2352-3D41-91C1-16426D320DD6}"/>
              </a:ext>
            </a:extLst>
          </p:cNvPr>
          <p:cNvSpPr/>
          <p:nvPr/>
        </p:nvSpPr>
        <p:spPr>
          <a:xfrm>
            <a:off x="1834259" y="3417936"/>
            <a:ext cx="1326844" cy="2689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459F17D-D5EB-5C4D-98B5-9EC16494C7D4}"/>
              </a:ext>
            </a:extLst>
          </p:cNvPr>
          <p:cNvSpPr/>
          <p:nvPr/>
        </p:nvSpPr>
        <p:spPr>
          <a:xfrm>
            <a:off x="6406340" y="1924691"/>
            <a:ext cx="635004" cy="2689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609E58-1416-3B4A-BE6C-7908E1AF589D}"/>
              </a:ext>
            </a:extLst>
          </p:cNvPr>
          <p:cNvSpPr/>
          <p:nvPr/>
        </p:nvSpPr>
        <p:spPr>
          <a:xfrm>
            <a:off x="7002189" y="2070019"/>
            <a:ext cx="635004" cy="7419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Up Arrow 14">
            <a:extLst>
              <a:ext uri="{FF2B5EF4-FFF2-40B4-BE49-F238E27FC236}">
                <a16:creationId xmlns:a16="http://schemas.microsoft.com/office/drawing/2014/main" id="{D8A54CD9-6EF8-DE47-9229-02F749D76F5E}"/>
              </a:ext>
            </a:extLst>
          </p:cNvPr>
          <p:cNvSpPr/>
          <p:nvPr/>
        </p:nvSpPr>
        <p:spPr>
          <a:xfrm rot="5400000">
            <a:off x="5869690" y="5907865"/>
            <a:ext cx="1000273" cy="37297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A4945A-2E11-6142-BAB7-3BFD4AF1B747}"/>
              </a:ext>
            </a:extLst>
          </p:cNvPr>
          <p:cNvSpPr txBox="1"/>
          <p:nvPr/>
        </p:nvSpPr>
        <p:spPr>
          <a:xfrm>
            <a:off x="6949751" y="5632559"/>
            <a:ext cx="4593526"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CLICK</a:t>
            </a:r>
            <a:r>
              <a:rPr lang="en-US" sz="1600" dirty="0"/>
              <a:t> the the </a:t>
            </a:r>
            <a:r>
              <a:rPr lang="en-US" sz="1600" b="1" dirty="0"/>
              <a:t>“HOME” button</a:t>
            </a:r>
            <a:r>
              <a:rPr lang="en-US" sz="1600" dirty="0"/>
              <a:t> at the top of the screen</a:t>
            </a:r>
          </a:p>
          <a:p>
            <a:pPr marL="285750" indent="-285750">
              <a:buFont typeface="Arial" panose="020B0604020202020204" pitchFamily="34" charset="0"/>
              <a:buChar char="•"/>
            </a:pPr>
            <a:r>
              <a:rPr lang="en-US" sz="1600" b="1" dirty="0"/>
              <a:t>CLICK</a:t>
            </a:r>
            <a:r>
              <a:rPr lang="en-US" sz="1600" dirty="0"/>
              <a:t> the </a:t>
            </a:r>
            <a:r>
              <a:rPr lang="en-US" sz="1600" b="1" dirty="0"/>
              <a:t>“NEW SLIDE</a:t>
            </a:r>
            <a:r>
              <a:rPr lang="en-US" sz="1600" dirty="0"/>
              <a:t>” button</a:t>
            </a:r>
          </a:p>
          <a:p>
            <a:pPr marL="285750" indent="-285750">
              <a:buFont typeface="Arial" panose="020B0604020202020204" pitchFamily="34" charset="0"/>
              <a:buChar char="•"/>
            </a:pPr>
            <a:r>
              <a:rPr lang="en-US" sz="1600" dirty="0"/>
              <a:t>Choose any the pre-approved designs</a:t>
            </a:r>
          </a:p>
        </p:txBody>
      </p:sp>
      <p:sp>
        <p:nvSpPr>
          <p:cNvPr id="17" name="TextBox 16">
            <a:extLst>
              <a:ext uri="{FF2B5EF4-FFF2-40B4-BE49-F238E27FC236}">
                <a16:creationId xmlns:a16="http://schemas.microsoft.com/office/drawing/2014/main" id="{D3F4E108-6362-4C41-BE3D-2B4EEA44A190}"/>
              </a:ext>
            </a:extLst>
          </p:cNvPr>
          <p:cNvSpPr txBox="1"/>
          <p:nvPr/>
        </p:nvSpPr>
        <p:spPr>
          <a:xfrm>
            <a:off x="129776" y="1211800"/>
            <a:ext cx="2785896" cy="338554"/>
          </a:xfrm>
          <a:prstGeom prst="rect">
            <a:avLst/>
          </a:prstGeom>
          <a:noFill/>
        </p:spPr>
        <p:txBody>
          <a:bodyPr wrap="square" rtlCol="0">
            <a:spAutoFit/>
          </a:bodyPr>
          <a:lstStyle/>
          <a:p>
            <a:r>
              <a:rPr lang="en-US" sz="1600" b="1" dirty="0"/>
              <a:t> </a:t>
            </a:r>
          </a:p>
        </p:txBody>
      </p:sp>
      <p:sp>
        <p:nvSpPr>
          <p:cNvPr id="18" name="TextBox 17">
            <a:extLst>
              <a:ext uri="{FF2B5EF4-FFF2-40B4-BE49-F238E27FC236}">
                <a16:creationId xmlns:a16="http://schemas.microsoft.com/office/drawing/2014/main" id="{462A9D15-8E14-684F-BF81-D5D30840CB1E}"/>
              </a:ext>
            </a:extLst>
          </p:cNvPr>
          <p:cNvSpPr txBox="1"/>
          <p:nvPr/>
        </p:nvSpPr>
        <p:spPr>
          <a:xfrm>
            <a:off x="427224" y="985372"/>
            <a:ext cx="11635000" cy="707886"/>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following format slides are </a:t>
            </a:r>
            <a:r>
              <a:rPr lang="en-US" sz="1600" b="1" dirty="0"/>
              <a:t>options to choose from</a:t>
            </a:r>
            <a:r>
              <a:rPr lang="en-US" sz="1600" dirty="0"/>
              <a:t>, </a:t>
            </a:r>
            <a:r>
              <a:rPr lang="en-US" sz="1600" b="1" dirty="0"/>
              <a:t>any combination/number </a:t>
            </a:r>
            <a:r>
              <a:rPr lang="en-US" sz="1600" dirty="0"/>
              <a:t>can be used or omitted. </a:t>
            </a:r>
          </a:p>
          <a:p>
            <a:endParaRPr lang="en-US" sz="800" dirty="0"/>
          </a:p>
          <a:p>
            <a:pPr marL="285750" indent="-285750">
              <a:buFont typeface="Arial" panose="020B0604020202020204" pitchFamily="34" charset="0"/>
              <a:buChar char="•"/>
            </a:pPr>
            <a:r>
              <a:rPr lang="en-US" sz="1600" dirty="0"/>
              <a:t>To add more pre-designed slides – </a:t>
            </a:r>
            <a:r>
              <a:rPr lang="en-US" sz="1600" b="1" dirty="0"/>
              <a:t>follow either of the two options below: </a:t>
            </a:r>
            <a:endParaRPr lang="en-US" dirty="0"/>
          </a:p>
        </p:txBody>
      </p:sp>
    </p:spTree>
    <p:extLst>
      <p:ext uri="{BB962C8B-B14F-4D97-AF65-F5344CB8AC3E}">
        <p14:creationId xmlns:p14="http://schemas.microsoft.com/office/powerpoint/2010/main" val="361153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B6BED5-1AB6-8248-AF9A-C6668E7DE916}"/>
              </a:ext>
            </a:extLst>
          </p:cNvPr>
          <p:cNvSpPr/>
          <p:nvPr/>
        </p:nvSpPr>
        <p:spPr>
          <a:xfrm>
            <a:off x="0" y="-8895"/>
            <a:ext cx="12192000" cy="896610"/>
          </a:xfrm>
          <a:prstGeom prst="rect">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7B8468-122E-B744-83B9-67D89144258C}"/>
              </a:ext>
            </a:extLst>
          </p:cNvPr>
          <p:cNvSpPr txBox="1"/>
          <p:nvPr/>
        </p:nvSpPr>
        <p:spPr>
          <a:xfrm>
            <a:off x="1247391" y="186695"/>
            <a:ext cx="8554720"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Formatting and Design </a:t>
            </a:r>
            <a:r>
              <a:rPr lang="en-US" sz="2800" b="1" dirty="0">
                <a:solidFill>
                  <a:schemeClr val="bg1"/>
                </a:solidFill>
                <a:latin typeface="Century Gothic" panose="020B0502020202020204" pitchFamily="34" charset="0"/>
              </a:rPr>
              <a:t>TIPS: FOR PC</a:t>
            </a:r>
            <a:endParaRPr lang="en-US" b="1"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D3F4E108-6362-4C41-BE3D-2B4EEA44A190}"/>
              </a:ext>
            </a:extLst>
          </p:cNvPr>
          <p:cNvSpPr txBox="1"/>
          <p:nvPr/>
        </p:nvSpPr>
        <p:spPr>
          <a:xfrm>
            <a:off x="129776" y="1211800"/>
            <a:ext cx="2785896" cy="338554"/>
          </a:xfrm>
          <a:prstGeom prst="rect">
            <a:avLst/>
          </a:prstGeom>
          <a:noFill/>
        </p:spPr>
        <p:txBody>
          <a:bodyPr wrap="square" rtlCol="0">
            <a:spAutoFit/>
          </a:bodyPr>
          <a:lstStyle/>
          <a:p>
            <a:r>
              <a:rPr lang="en-US" sz="1600" b="1" dirty="0"/>
              <a:t> </a:t>
            </a:r>
          </a:p>
        </p:txBody>
      </p:sp>
      <p:pic>
        <p:nvPicPr>
          <p:cNvPr id="7" name="Picture 6">
            <a:extLst>
              <a:ext uri="{FF2B5EF4-FFF2-40B4-BE49-F238E27FC236}">
                <a16:creationId xmlns:a16="http://schemas.microsoft.com/office/drawing/2014/main" id="{68DC3BEB-77F3-0B4C-836D-682985BC6F10}"/>
              </a:ext>
            </a:extLst>
          </p:cNvPr>
          <p:cNvPicPr>
            <a:picLocks noChangeAspect="1"/>
          </p:cNvPicPr>
          <p:nvPr/>
        </p:nvPicPr>
        <p:blipFill>
          <a:blip r:embed="rId2"/>
          <a:srcRect/>
          <a:stretch/>
        </p:blipFill>
        <p:spPr>
          <a:xfrm>
            <a:off x="730817" y="2486025"/>
            <a:ext cx="7057023" cy="3136455"/>
          </a:xfrm>
          <a:prstGeom prst="rect">
            <a:avLst/>
          </a:prstGeom>
          <a:ln w="28575">
            <a:solidFill>
              <a:schemeClr val="tx1"/>
            </a:solidFill>
          </a:ln>
        </p:spPr>
      </p:pic>
      <p:sp>
        <p:nvSpPr>
          <p:cNvPr id="11" name="TextBox 10">
            <a:extLst>
              <a:ext uri="{FF2B5EF4-FFF2-40B4-BE49-F238E27FC236}">
                <a16:creationId xmlns:a16="http://schemas.microsoft.com/office/drawing/2014/main" id="{72E2BD11-4B53-5441-A132-28857A0FDD3D}"/>
              </a:ext>
            </a:extLst>
          </p:cNvPr>
          <p:cNvSpPr txBox="1"/>
          <p:nvPr/>
        </p:nvSpPr>
        <p:spPr>
          <a:xfrm>
            <a:off x="388022" y="1097497"/>
            <a:ext cx="8018475" cy="1754326"/>
          </a:xfrm>
          <a:prstGeom prst="rect">
            <a:avLst/>
          </a:prstGeom>
          <a:noFill/>
        </p:spPr>
        <p:txBody>
          <a:bodyPr wrap="square" rtlCol="0">
            <a:spAutoFit/>
          </a:bodyPr>
          <a:lstStyle/>
          <a:p>
            <a:pPr marL="285750" indent="-285750">
              <a:buFont typeface="Arial" panose="020B0604020202020204" pitchFamily="34" charset="0"/>
              <a:buChar char="•"/>
            </a:pPr>
            <a:r>
              <a:rPr lang="en-US" sz="1600" b="1" dirty="0"/>
              <a:t>All slides can be adjusted</a:t>
            </a:r>
            <a:r>
              <a:rPr lang="en-US" sz="1600" dirty="0"/>
              <a:t>, but please use the theme colors and text characters.</a:t>
            </a:r>
          </a:p>
          <a:p>
            <a:endParaRPr lang="en-US" sz="800" dirty="0"/>
          </a:p>
          <a:p>
            <a:pPr marL="285750" indent="-285750">
              <a:buFont typeface="Arial" panose="020B0604020202020204" pitchFamily="34" charset="0"/>
              <a:buChar char="•"/>
            </a:pPr>
            <a:r>
              <a:rPr lang="en-US" sz="1600" b="1" dirty="0"/>
              <a:t>All slides should automatically </a:t>
            </a:r>
            <a:r>
              <a:rPr lang="en-US" sz="1600" dirty="0"/>
              <a:t>incorporate the preset font and colors. But to </a:t>
            </a:r>
            <a:r>
              <a:rPr lang="en-US" sz="1600" b="1" dirty="0"/>
              <a:t>access PHACS font and colors manually:</a:t>
            </a:r>
          </a:p>
          <a:p>
            <a:pPr marL="285750" indent="-285750">
              <a:buFont typeface="Arial" panose="020B0604020202020204" pitchFamily="34" charset="0"/>
              <a:buChar char="•"/>
            </a:pPr>
            <a:endParaRPr lang="en-US" dirty="0"/>
          </a:p>
          <a:p>
            <a:endParaRPr lang="en-US" dirty="0"/>
          </a:p>
        </p:txBody>
      </p:sp>
      <p:sp>
        <p:nvSpPr>
          <p:cNvPr id="12" name="TextBox 11">
            <a:extLst>
              <a:ext uri="{FF2B5EF4-FFF2-40B4-BE49-F238E27FC236}">
                <a16:creationId xmlns:a16="http://schemas.microsoft.com/office/drawing/2014/main" id="{4860984D-1384-D740-B42D-C787F5A9D9E1}"/>
              </a:ext>
            </a:extLst>
          </p:cNvPr>
          <p:cNvSpPr txBox="1"/>
          <p:nvPr/>
        </p:nvSpPr>
        <p:spPr>
          <a:xfrm>
            <a:off x="9110725" y="6188409"/>
            <a:ext cx="3038763" cy="276999"/>
          </a:xfrm>
          <a:prstGeom prst="rect">
            <a:avLst/>
          </a:prstGeom>
          <a:noFill/>
        </p:spPr>
        <p:txBody>
          <a:bodyPr wrap="square" rtlCol="0">
            <a:spAutoFit/>
          </a:bodyPr>
          <a:lstStyle/>
          <a:p>
            <a:r>
              <a:rPr lang="en-US" sz="1200" b="1" dirty="0"/>
              <a:t>TITLE/TEXT FONT: </a:t>
            </a:r>
            <a:r>
              <a:rPr lang="en-US" sz="1200" dirty="0"/>
              <a:t>Century Gothic</a:t>
            </a:r>
          </a:p>
        </p:txBody>
      </p:sp>
      <p:sp>
        <p:nvSpPr>
          <p:cNvPr id="13" name="Oval 12">
            <a:extLst>
              <a:ext uri="{FF2B5EF4-FFF2-40B4-BE49-F238E27FC236}">
                <a16:creationId xmlns:a16="http://schemas.microsoft.com/office/drawing/2014/main" id="{01D35F6B-24A3-4B49-8D55-19742858E9DD}"/>
              </a:ext>
            </a:extLst>
          </p:cNvPr>
          <p:cNvSpPr/>
          <p:nvPr/>
        </p:nvSpPr>
        <p:spPr>
          <a:xfrm>
            <a:off x="3055927" y="2804423"/>
            <a:ext cx="1283416" cy="40195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6B940E4-041A-BC4E-B46B-82AA0E13CF2F}"/>
              </a:ext>
            </a:extLst>
          </p:cNvPr>
          <p:cNvSpPr/>
          <p:nvPr/>
        </p:nvSpPr>
        <p:spPr>
          <a:xfrm>
            <a:off x="1114426" y="2543903"/>
            <a:ext cx="780082" cy="3000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61EEFCF-40E7-A149-911A-80A8D846B867}"/>
              </a:ext>
            </a:extLst>
          </p:cNvPr>
          <p:cNvSpPr/>
          <p:nvPr/>
        </p:nvSpPr>
        <p:spPr>
          <a:xfrm>
            <a:off x="4529949" y="3048942"/>
            <a:ext cx="1056539" cy="7099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C17D47F-8950-E442-987C-412F38348176}"/>
              </a:ext>
            </a:extLst>
          </p:cNvPr>
          <p:cNvSpPr txBox="1"/>
          <p:nvPr/>
        </p:nvSpPr>
        <p:spPr>
          <a:xfrm>
            <a:off x="1387640" y="5804760"/>
            <a:ext cx="6212605"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CLICK</a:t>
            </a:r>
            <a:r>
              <a:rPr lang="en-US" sz="1600" dirty="0"/>
              <a:t> the the </a:t>
            </a:r>
            <a:r>
              <a:rPr lang="en-US" sz="1600" b="1" dirty="0"/>
              <a:t>“HOME” button</a:t>
            </a:r>
            <a:r>
              <a:rPr lang="en-US" sz="1600" dirty="0"/>
              <a:t> at the top of the screen</a:t>
            </a:r>
          </a:p>
          <a:p>
            <a:pPr marL="285750" indent="-285750">
              <a:buFont typeface="Arial" panose="020B0604020202020204" pitchFamily="34" charset="0"/>
              <a:buChar char="•"/>
            </a:pPr>
            <a:r>
              <a:rPr lang="en-US" sz="1600" b="1" dirty="0"/>
              <a:t>ACCESS FONT </a:t>
            </a:r>
            <a:r>
              <a:rPr lang="en-US" sz="1600" dirty="0"/>
              <a:t>under the FONT COLLECTIONS bar </a:t>
            </a:r>
          </a:p>
          <a:p>
            <a:pPr marL="285750" indent="-285750">
              <a:buFont typeface="Arial" panose="020B0604020202020204" pitchFamily="34" charset="0"/>
              <a:buChar char="•"/>
            </a:pPr>
            <a:r>
              <a:rPr lang="en-US" sz="1600" b="1" dirty="0"/>
              <a:t>ACCESS PHACS COLORS </a:t>
            </a:r>
            <a:r>
              <a:rPr lang="en-US" sz="1600" dirty="0"/>
              <a:t>under font color THEME COLORS</a:t>
            </a:r>
          </a:p>
        </p:txBody>
      </p:sp>
      <p:sp>
        <p:nvSpPr>
          <p:cNvPr id="19" name="Bent-Up Arrow 18">
            <a:extLst>
              <a:ext uri="{FF2B5EF4-FFF2-40B4-BE49-F238E27FC236}">
                <a16:creationId xmlns:a16="http://schemas.microsoft.com/office/drawing/2014/main" id="{4F389CFA-A4FD-AF45-8667-CA311D2215C7}"/>
              </a:ext>
            </a:extLst>
          </p:cNvPr>
          <p:cNvSpPr/>
          <p:nvPr/>
        </p:nvSpPr>
        <p:spPr>
          <a:xfrm rot="5400000">
            <a:off x="583852" y="5936761"/>
            <a:ext cx="954098" cy="37297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4CA671B-1589-ED41-A55F-AC130BC335D4}"/>
              </a:ext>
            </a:extLst>
          </p:cNvPr>
          <p:cNvSpPr txBox="1"/>
          <p:nvPr/>
        </p:nvSpPr>
        <p:spPr>
          <a:xfrm>
            <a:off x="9211425" y="1008846"/>
            <a:ext cx="2436936" cy="338554"/>
          </a:xfrm>
          <a:prstGeom prst="rect">
            <a:avLst/>
          </a:prstGeom>
          <a:noFill/>
        </p:spPr>
        <p:txBody>
          <a:bodyPr wrap="square" rtlCol="0">
            <a:spAutoFit/>
          </a:bodyPr>
          <a:lstStyle/>
          <a:p>
            <a:pPr algn="ctr"/>
            <a:r>
              <a:rPr lang="en-US" sz="1600" b="1" u="sng" dirty="0"/>
              <a:t>ELEMENT REFERENCE</a:t>
            </a:r>
            <a:endParaRPr lang="en-US" u="sng" dirty="0"/>
          </a:p>
        </p:txBody>
      </p:sp>
      <p:sp>
        <p:nvSpPr>
          <p:cNvPr id="9" name="Rectangle 8">
            <a:extLst>
              <a:ext uri="{FF2B5EF4-FFF2-40B4-BE49-F238E27FC236}">
                <a16:creationId xmlns:a16="http://schemas.microsoft.com/office/drawing/2014/main" id="{86CE37BE-04F8-A140-AA3B-6C0E9D1496BC}"/>
              </a:ext>
            </a:extLst>
          </p:cNvPr>
          <p:cNvSpPr/>
          <p:nvPr/>
        </p:nvSpPr>
        <p:spPr>
          <a:xfrm>
            <a:off x="8644753" y="1008846"/>
            <a:ext cx="64654" cy="54402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9C536AF-6176-974B-B514-F178CA9E7F20}"/>
              </a:ext>
            </a:extLst>
          </p:cNvPr>
          <p:cNvSpPr txBox="1"/>
          <p:nvPr/>
        </p:nvSpPr>
        <p:spPr>
          <a:xfrm>
            <a:off x="9166303" y="1521512"/>
            <a:ext cx="2573021" cy="461665"/>
          </a:xfrm>
          <a:prstGeom prst="rect">
            <a:avLst/>
          </a:prstGeom>
          <a:noFill/>
        </p:spPr>
        <p:txBody>
          <a:bodyPr wrap="square" rtlCol="0">
            <a:spAutoFit/>
          </a:bodyPr>
          <a:lstStyle/>
          <a:p>
            <a:r>
              <a:rPr lang="en-US" sz="1200" b="1" dirty="0"/>
              <a:t>Feel free to copy and paste</a:t>
            </a:r>
            <a:r>
              <a:rPr lang="en-US" sz="1200" dirty="0"/>
              <a:t> any of the following elements.</a:t>
            </a:r>
          </a:p>
        </p:txBody>
      </p:sp>
      <p:pic>
        <p:nvPicPr>
          <p:cNvPr id="23" name="Picture 22" descr="Logo, icon&#10;&#10;Description automatically generated">
            <a:extLst>
              <a:ext uri="{FF2B5EF4-FFF2-40B4-BE49-F238E27FC236}">
                <a16:creationId xmlns:a16="http://schemas.microsoft.com/office/drawing/2014/main" id="{95671B92-F8F1-D04C-8818-7708587B51DB}"/>
              </a:ext>
            </a:extLst>
          </p:cNvPr>
          <p:cNvPicPr>
            <a:picLocks noChangeAspect="1"/>
          </p:cNvPicPr>
          <p:nvPr/>
        </p:nvPicPr>
        <p:blipFill>
          <a:blip r:embed="rId3">
            <a:alphaModFix/>
          </a:blip>
          <a:stretch>
            <a:fillRect/>
          </a:stretch>
        </p:blipFill>
        <p:spPr>
          <a:xfrm>
            <a:off x="9032625" y="2267420"/>
            <a:ext cx="547766" cy="472644"/>
          </a:xfrm>
          <a:prstGeom prst="rect">
            <a:avLst/>
          </a:prstGeom>
        </p:spPr>
      </p:pic>
      <p:pic>
        <p:nvPicPr>
          <p:cNvPr id="24" name="Picture 23" descr="A picture containing text, vector graphics, sign, clipart&#10;&#10;Description automatically generated">
            <a:extLst>
              <a:ext uri="{FF2B5EF4-FFF2-40B4-BE49-F238E27FC236}">
                <a16:creationId xmlns:a16="http://schemas.microsoft.com/office/drawing/2014/main" id="{557685AD-75AC-6442-82EE-1465E2EAB5B4}"/>
              </a:ext>
            </a:extLst>
          </p:cNvPr>
          <p:cNvPicPr>
            <a:picLocks noChangeAspect="1"/>
          </p:cNvPicPr>
          <p:nvPr/>
        </p:nvPicPr>
        <p:blipFill>
          <a:blip r:embed="rId4">
            <a:alphaModFix/>
          </a:blip>
          <a:stretch>
            <a:fillRect/>
          </a:stretch>
        </p:blipFill>
        <p:spPr>
          <a:xfrm>
            <a:off x="9631085" y="2267421"/>
            <a:ext cx="547765" cy="472643"/>
          </a:xfrm>
          <a:prstGeom prst="rect">
            <a:avLst/>
          </a:prstGeom>
        </p:spPr>
      </p:pic>
      <p:pic>
        <p:nvPicPr>
          <p:cNvPr id="25" name="Picture 24" descr="A picture containing text, sign, vector graphics&#10;&#10;Description automatically generated">
            <a:extLst>
              <a:ext uri="{FF2B5EF4-FFF2-40B4-BE49-F238E27FC236}">
                <a16:creationId xmlns:a16="http://schemas.microsoft.com/office/drawing/2014/main" id="{606C5BCF-EB5C-F042-8B07-FF4961911A60}"/>
              </a:ext>
            </a:extLst>
          </p:cNvPr>
          <p:cNvPicPr>
            <a:picLocks noChangeAspect="1"/>
          </p:cNvPicPr>
          <p:nvPr/>
        </p:nvPicPr>
        <p:blipFill>
          <a:blip r:embed="rId5">
            <a:alphaModFix/>
          </a:blip>
          <a:stretch>
            <a:fillRect/>
          </a:stretch>
        </p:blipFill>
        <p:spPr>
          <a:xfrm>
            <a:off x="10229544" y="2267420"/>
            <a:ext cx="547765" cy="472643"/>
          </a:xfrm>
          <a:prstGeom prst="rect">
            <a:avLst/>
          </a:prstGeom>
        </p:spPr>
      </p:pic>
      <p:pic>
        <p:nvPicPr>
          <p:cNvPr id="26" name="Picture 25" descr="Logo&#10;&#10;Description automatically generated">
            <a:extLst>
              <a:ext uri="{FF2B5EF4-FFF2-40B4-BE49-F238E27FC236}">
                <a16:creationId xmlns:a16="http://schemas.microsoft.com/office/drawing/2014/main" id="{80235ED9-28D3-F94C-9707-4B690A6EE4C1}"/>
              </a:ext>
            </a:extLst>
          </p:cNvPr>
          <p:cNvPicPr>
            <a:picLocks noChangeAspect="1"/>
          </p:cNvPicPr>
          <p:nvPr/>
        </p:nvPicPr>
        <p:blipFill>
          <a:blip r:embed="rId6"/>
          <a:stretch>
            <a:fillRect/>
          </a:stretch>
        </p:blipFill>
        <p:spPr>
          <a:xfrm>
            <a:off x="9117679" y="3015387"/>
            <a:ext cx="1744684" cy="1069538"/>
          </a:xfrm>
          <a:prstGeom prst="rect">
            <a:avLst/>
          </a:prstGeom>
        </p:spPr>
      </p:pic>
      <p:sp>
        <p:nvSpPr>
          <p:cNvPr id="27" name="TextBox 26">
            <a:extLst>
              <a:ext uri="{FF2B5EF4-FFF2-40B4-BE49-F238E27FC236}">
                <a16:creationId xmlns:a16="http://schemas.microsoft.com/office/drawing/2014/main" id="{0A0DC6D1-A15C-C94F-A72F-D4BC489B7BD6}"/>
              </a:ext>
            </a:extLst>
          </p:cNvPr>
          <p:cNvSpPr txBox="1"/>
          <p:nvPr/>
        </p:nvSpPr>
        <p:spPr>
          <a:xfrm>
            <a:off x="10852905" y="2323338"/>
            <a:ext cx="951073" cy="646331"/>
          </a:xfrm>
          <a:prstGeom prst="rect">
            <a:avLst/>
          </a:prstGeom>
          <a:noFill/>
        </p:spPr>
        <p:txBody>
          <a:bodyPr wrap="square" rtlCol="0">
            <a:spAutoFit/>
          </a:bodyPr>
          <a:lstStyle/>
          <a:p>
            <a:pPr algn="ctr"/>
            <a:r>
              <a:rPr lang="en-US" sz="1200" dirty="0"/>
              <a:t>LOGO     ELEMENT </a:t>
            </a:r>
          </a:p>
          <a:p>
            <a:pPr algn="ctr"/>
            <a:r>
              <a:rPr lang="en-US" sz="1200" dirty="0"/>
              <a:t>(PNG) </a:t>
            </a:r>
          </a:p>
        </p:txBody>
      </p:sp>
      <p:sp>
        <p:nvSpPr>
          <p:cNvPr id="28" name="TextBox 27">
            <a:extLst>
              <a:ext uri="{FF2B5EF4-FFF2-40B4-BE49-F238E27FC236}">
                <a16:creationId xmlns:a16="http://schemas.microsoft.com/office/drawing/2014/main" id="{91D82EF3-AB2A-8844-AE69-2BB14F71B077}"/>
              </a:ext>
            </a:extLst>
          </p:cNvPr>
          <p:cNvSpPr txBox="1"/>
          <p:nvPr/>
        </p:nvSpPr>
        <p:spPr>
          <a:xfrm>
            <a:off x="10931414" y="3406410"/>
            <a:ext cx="951073" cy="646331"/>
          </a:xfrm>
          <a:prstGeom prst="rect">
            <a:avLst/>
          </a:prstGeom>
          <a:noFill/>
        </p:spPr>
        <p:txBody>
          <a:bodyPr wrap="square" rtlCol="0">
            <a:spAutoFit/>
          </a:bodyPr>
          <a:lstStyle/>
          <a:p>
            <a:pPr algn="ctr"/>
            <a:r>
              <a:rPr lang="en-US" sz="1200" dirty="0"/>
              <a:t>PHACS  LOGO</a:t>
            </a:r>
          </a:p>
          <a:p>
            <a:pPr algn="ctr"/>
            <a:r>
              <a:rPr lang="en-US" sz="1200" dirty="0"/>
              <a:t>(PNG) </a:t>
            </a:r>
          </a:p>
        </p:txBody>
      </p:sp>
      <p:sp>
        <p:nvSpPr>
          <p:cNvPr id="29" name="Rectangle 28">
            <a:extLst>
              <a:ext uri="{FF2B5EF4-FFF2-40B4-BE49-F238E27FC236}">
                <a16:creationId xmlns:a16="http://schemas.microsoft.com/office/drawing/2014/main" id="{A639BA24-CDF0-B64D-8E57-51C7CC266C64}"/>
              </a:ext>
            </a:extLst>
          </p:cNvPr>
          <p:cNvSpPr/>
          <p:nvPr/>
        </p:nvSpPr>
        <p:spPr>
          <a:xfrm>
            <a:off x="9117679" y="4845392"/>
            <a:ext cx="414088" cy="276999"/>
          </a:xfrm>
          <a:prstGeom prst="rect">
            <a:avLst/>
          </a:prstGeom>
          <a:solidFill>
            <a:srgbClr val="C30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140696-6A1E-3E40-8956-FDE975D90167}"/>
              </a:ext>
            </a:extLst>
          </p:cNvPr>
          <p:cNvSpPr/>
          <p:nvPr/>
        </p:nvSpPr>
        <p:spPr>
          <a:xfrm>
            <a:off x="9130501" y="5187461"/>
            <a:ext cx="392385" cy="276999"/>
          </a:xfrm>
          <a:prstGeom prst="rect">
            <a:avLst/>
          </a:prstGeom>
          <a:solidFill>
            <a:srgbClr val="C0F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CBBDFE6-B81C-F246-8089-399C915ACC2C}"/>
              </a:ext>
            </a:extLst>
          </p:cNvPr>
          <p:cNvSpPr/>
          <p:nvPr/>
        </p:nvSpPr>
        <p:spPr>
          <a:xfrm>
            <a:off x="9143405" y="5525117"/>
            <a:ext cx="379481" cy="260565"/>
          </a:xfrm>
          <a:prstGeom prst="rect">
            <a:avLst/>
          </a:prstGeom>
          <a:solidFill>
            <a:srgbClr val="03B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21AE561-D119-2D42-A616-82CD88A128F5}"/>
              </a:ext>
            </a:extLst>
          </p:cNvPr>
          <p:cNvSpPr/>
          <p:nvPr/>
        </p:nvSpPr>
        <p:spPr>
          <a:xfrm>
            <a:off x="9117679" y="4503323"/>
            <a:ext cx="405207" cy="276999"/>
          </a:xfrm>
          <a:prstGeom prst="rect">
            <a:avLst/>
          </a:prstGeom>
          <a:solidFill>
            <a:srgbClr val="404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7F28252-9AF7-A042-80C4-DFB247488431}"/>
              </a:ext>
            </a:extLst>
          </p:cNvPr>
          <p:cNvSpPr txBox="1"/>
          <p:nvPr/>
        </p:nvSpPr>
        <p:spPr>
          <a:xfrm>
            <a:off x="9548612" y="4497159"/>
            <a:ext cx="2203661" cy="261610"/>
          </a:xfrm>
          <a:prstGeom prst="rect">
            <a:avLst/>
          </a:prstGeom>
          <a:noFill/>
        </p:spPr>
        <p:txBody>
          <a:bodyPr wrap="square" rtlCol="0">
            <a:spAutoFit/>
          </a:bodyPr>
          <a:lstStyle/>
          <a:p>
            <a:r>
              <a:rPr lang="en-US" sz="1100" dirty="0"/>
              <a:t>:  TEXT/BACKGROUND COLOR</a:t>
            </a:r>
          </a:p>
        </p:txBody>
      </p:sp>
      <p:sp>
        <p:nvSpPr>
          <p:cNvPr id="34" name="Right Bracket 33">
            <a:extLst>
              <a:ext uri="{FF2B5EF4-FFF2-40B4-BE49-F238E27FC236}">
                <a16:creationId xmlns:a16="http://schemas.microsoft.com/office/drawing/2014/main" id="{99E94A1E-D523-1741-A24D-76C2ED24A4BF}"/>
              </a:ext>
            </a:extLst>
          </p:cNvPr>
          <p:cNvSpPr/>
          <p:nvPr/>
        </p:nvSpPr>
        <p:spPr>
          <a:xfrm>
            <a:off x="9735890" y="4942650"/>
            <a:ext cx="230909" cy="766619"/>
          </a:xfrm>
          <a:prstGeom prst="righ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3BFEC69D-FD33-5B4C-9893-13DC913AB530}"/>
              </a:ext>
            </a:extLst>
          </p:cNvPr>
          <p:cNvSpPr txBox="1"/>
          <p:nvPr/>
        </p:nvSpPr>
        <p:spPr>
          <a:xfrm>
            <a:off x="10070997" y="5199218"/>
            <a:ext cx="1412623" cy="261610"/>
          </a:xfrm>
          <a:prstGeom prst="rect">
            <a:avLst/>
          </a:prstGeom>
          <a:noFill/>
        </p:spPr>
        <p:txBody>
          <a:bodyPr wrap="square" rtlCol="0">
            <a:spAutoFit/>
          </a:bodyPr>
          <a:lstStyle/>
          <a:p>
            <a:r>
              <a:rPr lang="en-US" sz="1100" dirty="0"/>
              <a:t>:  THEME COLORS</a:t>
            </a:r>
          </a:p>
        </p:txBody>
      </p:sp>
    </p:spTree>
    <p:extLst>
      <p:ext uri="{BB962C8B-B14F-4D97-AF65-F5344CB8AC3E}">
        <p14:creationId xmlns:p14="http://schemas.microsoft.com/office/powerpoint/2010/main" val="19365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B6BED5-1AB6-8248-AF9A-C6668E7DE916}"/>
              </a:ext>
            </a:extLst>
          </p:cNvPr>
          <p:cNvSpPr/>
          <p:nvPr/>
        </p:nvSpPr>
        <p:spPr>
          <a:xfrm>
            <a:off x="0" y="-8895"/>
            <a:ext cx="12192000" cy="896610"/>
          </a:xfrm>
          <a:prstGeom prst="rect">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7B8468-122E-B744-83B9-67D89144258C}"/>
              </a:ext>
            </a:extLst>
          </p:cNvPr>
          <p:cNvSpPr txBox="1"/>
          <p:nvPr/>
        </p:nvSpPr>
        <p:spPr>
          <a:xfrm>
            <a:off x="1247391" y="186695"/>
            <a:ext cx="8554720"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Formatting and Design </a:t>
            </a:r>
            <a:r>
              <a:rPr lang="en-US" sz="2800" b="1" dirty="0">
                <a:solidFill>
                  <a:schemeClr val="bg1"/>
                </a:solidFill>
                <a:latin typeface="Century Gothic" panose="020B0502020202020204" pitchFamily="34" charset="0"/>
              </a:rPr>
              <a:t>TIPS: FOR MAC</a:t>
            </a:r>
            <a:endParaRPr lang="en-US" b="1" dirty="0">
              <a:solidFill>
                <a:schemeClr val="bg1"/>
              </a:solidFill>
              <a:latin typeface="Century Gothic" panose="020B050202020202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6C7424FC-ADD3-3341-A487-07A03DF5BF07}"/>
              </a:ext>
            </a:extLst>
          </p:cNvPr>
          <p:cNvPicPr>
            <a:picLocks noChangeAspect="1"/>
          </p:cNvPicPr>
          <p:nvPr/>
        </p:nvPicPr>
        <p:blipFill rotWithShape="1">
          <a:blip r:embed="rId2"/>
          <a:srcRect t="16311"/>
          <a:stretch/>
        </p:blipFill>
        <p:spPr>
          <a:xfrm>
            <a:off x="1030791" y="2023189"/>
            <a:ext cx="4014515" cy="3690349"/>
          </a:xfrm>
          <a:prstGeom prst="rect">
            <a:avLst/>
          </a:prstGeom>
          <a:ln w="53975">
            <a:solidFill>
              <a:schemeClr val="tx1"/>
            </a:solidFill>
          </a:ln>
        </p:spPr>
      </p:pic>
      <p:sp>
        <p:nvSpPr>
          <p:cNvPr id="8" name="TextBox 7">
            <a:extLst>
              <a:ext uri="{FF2B5EF4-FFF2-40B4-BE49-F238E27FC236}">
                <a16:creationId xmlns:a16="http://schemas.microsoft.com/office/drawing/2014/main" id="{950B9FB7-5A0A-954D-87F7-049DAE25084A}"/>
              </a:ext>
            </a:extLst>
          </p:cNvPr>
          <p:cNvSpPr txBox="1"/>
          <p:nvPr/>
        </p:nvSpPr>
        <p:spPr>
          <a:xfrm>
            <a:off x="1717770" y="5755670"/>
            <a:ext cx="2785896" cy="830997"/>
          </a:xfrm>
          <a:prstGeom prst="rect">
            <a:avLst/>
          </a:prstGeom>
          <a:noFill/>
        </p:spPr>
        <p:txBody>
          <a:bodyPr wrap="square" rtlCol="0">
            <a:spAutoFit/>
          </a:bodyPr>
          <a:lstStyle/>
          <a:p>
            <a:pPr marL="285750" indent="-285750" algn="ctr">
              <a:buFont typeface="Arial" panose="020B0604020202020204" pitchFamily="34" charset="0"/>
              <a:buChar char="•"/>
            </a:pPr>
            <a:r>
              <a:rPr lang="en-US" sz="1600" b="1" dirty="0"/>
              <a:t>RIGHT CLICK </a:t>
            </a:r>
            <a:r>
              <a:rPr lang="en-US" sz="1600" dirty="0"/>
              <a:t>any of the </a:t>
            </a:r>
          </a:p>
          <a:p>
            <a:pPr algn="ctr"/>
            <a:r>
              <a:rPr lang="en-US" sz="1600" dirty="0"/>
              <a:t>example slides and select </a:t>
            </a:r>
            <a:r>
              <a:rPr lang="en-US" sz="1600" b="1" dirty="0"/>
              <a:t>“DUPLICATE SLIDE”</a:t>
            </a:r>
          </a:p>
        </p:txBody>
      </p:sp>
      <p:sp>
        <p:nvSpPr>
          <p:cNvPr id="9" name="Bent-Up Arrow 8">
            <a:extLst>
              <a:ext uri="{FF2B5EF4-FFF2-40B4-BE49-F238E27FC236}">
                <a16:creationId xmlns:a16="http://schemas.microsoft.com/office/drawing/2014/main" id="{EF60F576-8904-3544-9C6C-CC8EB3ED0DCB}"/>
              </a:ext>
            </a:extLst>
          </p:cNvPr>
          <p:cNvSpPr/>
          <p:nvPr/>
        </p:nvSpPr>
        <p:spPr>
          <a:xfrm rot="5400000">
            <a:off x="1093195" y="5942547"/>
            <a:ext cx="830996" cy="37297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application&#10;&#10;Description automatically generated">
            <a:extLst>
              <a:ext uri="{FF2B5EF4-FFF2-40B4-BE49-F238E27FC236}">
                <a16:creationId xmlns:a16="http://schemas.microsoft.com/office/drawing/2014/main" id="{6898D72B-C0DB-454C-B793-94F0AC1E6A4D}"/>
              </a:ext>
            </a:extLst>
          </p:cNvPr>
          <p:cNvPicPr>
            <a:picLocks noChangeAspect="1"/>
          </p:cNvPicPr>
          <p:nvPr/>
        </p:nvPicPr>
        <p:blipFill>
          <a:blip r:embed="rId3"/>
          <a:stretch>
            <a:fillRect/>
          </a:stretch>
        </p:blipFill>
        <p:spPr>
          <a:xfrm>
            <a:off x="5843031" y="1790037"/>
            <a:ext cx="5921745" cy="3783337"/>
          </a:xfrm>
          <a:prstGeom prst="rect">
            <a:avLst/>
          </a:prstGeom>
          <a:ln w="38100">
            <a:solidFill>
              <a:schemeClr val="tx1"/>
            </a:solidFill>
          </a:ln>
        </p:spPr>
      </p:pic>
      <p:sp>
        <p:nvSpPr>
          <p:cNvPr id="12" name="Oval 11">
            <a:extLst>
              <a:ext uri="{FF2B5EF4-FFF2-40B4-BE49-F238E27FC236}">
                <a16:creationId xmlns:a16="http://schemas.microsoft.com/office/drawing/2014/main" id="{AA12DDD8-2352-3D41-91C1-16426D320DD6}"/>
              </a:ext>
            </a:extLst>
          </p:cNvPr>
          <p:cNvSpPr/>
          <p:nvPr/>
        </p:nvSpPr>
        <p:spPr>
          <a:xfrm>
            <a:off x="1834259" y="3417936"/>
            <a:ext cx="1326844" cy="2689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459F17D-D5EB-5C4D-98B5-9EC16494C7D4}"/>
              </a:ext>
            </a:extLst>
          </p:cNvPr>
          <p:cNvSpPr/>
          <p:nvPr/>
        </p:nvSpPr>
        <p:spPr>
          <a:xfrm>
            <a:off x="5734822" y="1996131"/>
            <a:ext cx="635004" cy="2689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609E58-1416-3B4A-BE6C-7908E1AF589D}"/>
              </a:ext>
            </a:extLst>
          </p:cNvPr>
          <p:cNvSpPr/>
          <p:nvPr/>
        </p:nvSpPr>
        <p:spPr>
          <a:xfrm>
            <a:off x="6780973" y="2072068"/>
            <a:ext cx="635004" cy="7419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Up Arrow 14">
            <a:extLst>
              <a:ext uri="{FF2B5EF4-FFF2-40B4-BE49-F238E27FC236}">
                <a16:creationId xmlns:a16="http://schemas.microsoft.com/office/drawing/2014/main" id="{D8A54CD9-6EF8-DE47-9229-02F749D76F5E}"/>
              </a:ext>
            </a:extLst>
          </p:cNvPr>
          <p:cNvSpPr/>
          <p:nvPr/>
        </p:nvSpPr>
        <p:spPr>
          <a:xfrm rot="5400000">
            <a:off x="5869690" y="5907865"/>
            <a:ext cx="1000273" cy="37297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2A4945A-2E11-6142-BAB7-3BFD4AF1B747}"/>
              </a:ext>
            </a:extLst>
          </p:cNvPr>
          <p:cNvSpPr txBox="1"/>
          <p:nvPr/>
        </p:nvSpPr>
        <p:spPr>
          <a:xfrm>
            <a:off x="6949751" y="5632559"/>
            <a:ext cx="4593526"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CLICK</a:t>
            </a:r>
            <a:r>
              <a:rPr lang="en-US" sz="1600" dirty="0"/>
              <a:t> the the </a:t>
            </a:r>
            <a:r>
              <a:rPr lang="en-US" sz="1600" b="1" dirty="0"/>
              <a:t>“HOME” button</a:t>
            </a:r>
            <a:r>
              <a:rPr lang="en-US" sz="1600" dirty="0"/>
              <a:t> at the top of the screen</a:t>
            </a:r>
          </a:p>
          <a:p>
            <a:pPr marL="285750" indent="-285750">
              <a:buFont typeface="Arial" panose="020B0604020202020204" pitchFamily="34" charset="0"/>
              <a:buChar char="•"/>
            </a:pPr>
            <a:r>
              <a:rPr lang="en-US" sz="1600" b="1" dirty="0"/>
              <a:t>CLICK</a:t>
            </a:r>
            <a:r>
              <a:rPr lang="en-US" sz="1600" dirty="0"/>
              <a:t> the </a:t>
            </a:r>
            <a:r>
              <a:rPr lang="en-US" sz="1600" b="1" dirty="0"/>
              <a:t>“NEW SLIDE</a:t>
            </a:r>
            <a:r>
              <a:rPr lang="en-US" sz="1600" dirty="0"/>
              <a:t>” button</a:t>
            </a:r>
          </a:p>
          <a:p>
            <a:pPr marL="285750" indent="-285750">
              <a:buFont typeface="Arial" panose="020B0604020202020204" pitchFamily="34" charset="0"/>
              <a:buChar char="•"/>
            </a:pPr>
            <a:r>
              <a:rPr lang="en-US" sz="1600" dirty="0"/>
              <a:t>Choose any the pre-approved designs</a:t>
            </a:r>
          </a:p>
        </p:txBody>
      </p:sp>
      <p:sp>
        <p:nvSpPr>
          <p:cNvPr id="17" name="TextBox 16">
            <a:extLst>
              <a:ext uri="{FF2B5EF4-FFF2-40B4-BE49-F238E27FC236}">
                <a16:creationId xmlns:a16="http://schemas.microsoft.com/office/drawing/2014/main" id="{D3F4E108-6362-4C41-BE3D-2B4EEA44A190}"/>
              </a:ext>
            </a:extLst>
          </p:cNvPr>
          <p:cNvSpPr txBox="1"/>
          <p:nvPr/>
        </p:nvSpPr>
        <p:spPr>
          <a:xfrm>
            <a:off x="129776" y="1211800"/>
            <a:ext cx="2785896" cy="338554"/>
          </a:xfrm>
          <a:prstGeom prst="rect">
            <a:avLst/>
          </a:prstGeom>
          <a:noFill/>
        </p:spPr>
        <p:txBody>
          <a:bodyPr wrap="square" rtlCol="0">
            <a:spAutoFit/>
          </a:bodyPr>
          <a:lstStyle/>
          <a:p>
            <a:r>
              <a:rPr lang="en-US" sz="1600" b="1" dirty="0"/>
              <a:t> </a:t>
            </a:r>
          </a:p>
        </p:txBody>
      </p:sp>
      <p:sp>
        <p:nvSpPr>
          <p:cNvPr id="18" name="TextBox 17">
            <a:extLst>
              <a:ext uri="{FF2B5EF4-FFF2-40B4-BE49-F238E27FC236}">
                <a16:creationId xmlns:a16="http://schemas.microsoft.com/office/drawing/2014/main" id="{462A9D15-8E14-684F-BF81-D5D30840CB1E}"/>
              </a:ext>
            </a:extLst>
          </p:cNvPr>
          <p:cNvSpPr txBox="1"/>
          <p:nvPr/>
        </p:nvSpPr>
        <p:spPr>
          <a:xfrm>
            <a:off x="427224" y="985372"/>
            <a:ext cx="11635000" cy="1261884"/>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following format slides are </a:t>
            </a:r>
            <a:r>
              <a:rPr lang="en-US" sz="1600" b="1" dirty="0"/>
              <a:t>options to choose from</a:t>
            </a:r>
            <a:r>
              <a:rPr lang="en-US" sz="1600" dirty="0"/>
              <a:t>, </a:t>
            </a:r>
            <a:r>
              <a:rPr lang="en-US" sz="1600" b="1" dirty="0"/>
              <a:t>any combination/number </a:t>
            </a:r>
            <a:r>
              <a:rPr lang="en-US" sz="1600" dirty="0"/>
              <a:t>can be used or omitted. </a:t>
            </a:r>
          </a:p>
          <a:p>
            <a:endParaRPr lang="en-US" sz="800" dirty="0"/>
          </a:p>
          <a:p>
            <a:pPr marL="285750" indent="-285750">
              <a:buFont typeface="Arial" panose="020B0604020202020204" pitchFamily="34" charset="0"/>
              <a:buChar char="•"/>
            </a:pPr>
            <a:r>
              <a:rPr lang="en-US" sz="1600" dirty="0"/>
              <a:t>To add more pre-designed slides – </a:t>
            </a:r>
            <a:r>
              <a:rPr lang="en-US" sz="1600" b="1" dirty="0"/>
              <a:t>follow either of the two options below</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8340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B6BED5-1AB6-8248-AF9A-C6668E7DE916}"/>
              </a:ext>
            </a:extLst>
          </p:cNvPr>
          <p:cNvSpPr/>
          <p:nvPr/>
        </p:nvSpPr>
        <p:spPr>
          <a:xfrm>
            <a:off x="0" y="-8895"/>
            <a:ext cx="12192000" cy="896610"/>
          </a:xfrm>
          <a:prstGeom prst="rect">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7B8468-122E-B744-83B9-67D89144258C}"/>
              </a:ext>
            </a:extLst>
          </p:cNvPr>
          <p:cNvSpPr txBox="1"/>
          <p:nvPr/>
        </p:nvSpPr>
        <p:spPr>
          <a:xfrm>
            <a:off x="1247391" y="186695"/>
            <a:ext cx="8554720"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Formatting and Design </a:t>
            </a:r>
            <a:r>
              <a:rPr lang="en-US" sz="2800" b="1" dirty="0">
                <a:solidFill>
                  <a:schemeClr val="bg1"/>
                </a:solidFill>
                <a:latin typeface="Century Gothic" panose="020B0502020202020204" pitchFamily="34" charset="0"/>
              </a:rPr>
              <a:t>TIPS: FOR MAC</a:t>
            </a:r>
            <a:endParaRPr lang="en-US" b="1"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D3F4E108-6362-4C41-BE3D-2B4EEA44A190}"/>
              </a:ext>
            </a:extLst>
          </p:cNvPr>
          <p:cNvSpPr txBox="1"/>
          <p:nvPr/>
        </p:nvSpPr>
        <p:spPr>
          <a:xfrm>
            <a:off x="129776" y="1211800"/>
            <a:ext cx="2785896" cy="338554"/>
          </a:xfrm>
          <a:prstGeom prst="rect">
            <a:avLst/>
          </a:prstGeom>
          <a:noFill/>
        </p:spPr>
        <p:txBody>
          <a:bodyPr wrap="square" rtlCol="0">
            <a:spAutoFit/>
          </a:bodyPr>
          <a:lstStyle/>
          <a:p>
            <a:r>
              <a:rPr lang="en-US" sz="1600" b="1" dirty="0"/>
              <a:t> </a:t>
            </a:r>
          </a:p>
        </p:txBody>
      </p:sp>
      <p:pic>
        <p:nvPicPr>
          <p:cNvPr id="7" name="Picture 6" descr="Graphical user interface, application&#10;&#10;Description automatically generated">
            <a:extLst>
              <a:ext uri="{FF2B5EF4-FFF2-40B4-BE49-F238E27FC236}">
                <a16:creationId xmlns:a16="http://schemas.microsoft.com/office/drawing/2014/main" id="{68DC3BEB-77F3-0B4C-836D-682985BC6F10}"/>
              </a:ext>
            </a:extLst>
          </p:cNvPr>
          <p:cNvPicPr>
            <a:picLocks noChangeAspect="1"/>
          </p:cNvPicPr>
          <p:nvPr/>
        </p:nvPicPr>
        <p:blipFill>
          <a:blip r:embed="rId2"/>
          <a:stretch>
            <a:fillRect/>
          </a:stretch>
        </p:blipFill>
        <p:spPr>
          <a:xfrm>
            <a:off x="626405" y="2807301"/>
            <a:ext cx="7780092" cy="2978381"/>
          </a:xfrm>
          <a:prstGeom prst="rect">
            <a:avLst/>
          </a:prstGeom>
          <a:ln w="28575">
            <a:solidFill>
              <a:schemeClr val="tx1"/>
            </a:solidFill>
          </a:ln>
        </p:spPr>
      </p:pic>
      <p:sp>
        <p:nvSpPr>
          <p:cNvPr id="11" name="TextBox 10">
            <a:extLst>
              <a:ext uri="{FF2B5EF4-FFF2-40B4-BE49-F238E27FC236}">
                <a16:creationId xmlns:a16="http://schemas.microsoft.com/office/drawing/2014/main" id="{72E2BD11-4B53-5441-A132-28857A0FDD3D}"/>
              </a:ext>
            </a:extLst>
          </p:cNvPr>
          <p:cNvSpPr txBox="1"/>
          <p:nvPr/>
        </p:nvSpPr>
        <p:spPr>
          <a:xfrm>
            <a:off x="388022" y="1211800"/>
            <a:ext cx="8018475" cy="1754326"/>
          </a:xfrm>
          <a:prstGeom prst="rect">
            <a:avLst/>
          </a:prstGeom>
          <a:noFill/>
        </p:spPr>
        <p:txBody>
          <a:bodyPr wrap="square" rtlCol="0">
            <a:spAutoFit/>
          </a:bodyPr>
          <a:lstStyle/>
          <a:p>
            <a:pPr marL="285750" indent="-285750">
              <a:buFont typeface="Arial" panose="020B0604020202020204" pitchFamily="34" charset="0"/>
              <a:buChar char="•"/>
            </a:pPr>
            <a:r>
              <a:rPr lang="en-US" sz="1600" b="1" dirty="0"/>
              <a:t>All slides can be adjusted</a:t>
            </a:r>
            <a:r>
              <a:rPr lang="en-US" sz="1600" dirty="0"/>
              <a:t>, but please use the theme colors and text characters.</a:t>
            </a:r>
          </a:p>
          <a:p>
            <a:endParaRPr lang="en-US" sz="800" dirty="0"/>
          </a:p>
          <a:p>
            <a:pPr marL="285750" indent="-285750">
              <a:buFont typeface="Arial" panose="020B0604020202020204" pitchFamily="34" charset="0"/>
              <a:buChar char="•"/>
            </a:pPr>
            <a:r>
              <a:rPr lang="en-US" sz="1600" b="1" dirty="0"/>
              <a:t>All slides should automatically </a:t>
            </a:r>
            <a:r>
              <a:rPr lang="en-US" sz="1600" dirty="0"/>
              <a:t>incorporate the preset font and colors. But to </a:t>
            </a:r>
            <a:r>
              <a:rPr lang="en-US" sz="1600" b="1" dirty="0"/>
              <a:t>access PHACS font and colors manually:</a:t>
            </a:r>
          </a:p>
          <a:p>
            <a:pPr marL="285750" indent="-285750">
              <a:buFont typeface="Arial" panose="020B0604020202020204" pitchFamily="34" charset="0"/>
              <a:buChar char="•"/>
            </a:pPr>
            <a:endParaRPr lang="en-US" dirty="0"/>
          </a:p>
          <a:p>
            <a:endParaRPr lang="en-US" dirty="0"/>
          </a:p>
        </p:txBody>
      </p:sp>
      <p:sp>
        <p:nvSpPr>
          <p:cNvPr id="12" name="TextBox 11">
            <a:extLst>
              <a:ext uri="{FF2B5EF4-FFF2-40B4-BE49-F238E27FC236}">
                <a16:creationId xmlns:a16="http://schemas.microsoft.com/office/drawing/2014/main" id="{4860984D-1384-D740-B42D-C787F5A9D9E1}"/>
              </a:ext>
            </a:extLst>
          </p:cNvPr>
          <p:cNvSpPr txBox="1"/>
          <p:nvPr/>
        </p:nvSpPr>
        <p:spPr>
          <a:xfrm>
            <a:off x="9110725" y="6188409"/>
            <a:ext cx="3038763" cy="276999"/>
          </a:xfrm>
          <a:prstGeom prst="rect">
            <a:avLst/>
          </a:prstGeom>
          <a:noFill/>
        </p:spPr>
        <p:txBody>
          <a:bodyPr wrap="square" rtlCol="0">
            <a:spAutoFit/>
          </a:bodyPr>
          <a:lstStyle/>
          <a:p>
            <a:r>
              <a:rPr lang="en-US" sz="1200" b="1" dirty="0"/>
              <a:t>TITLE/TEXT FONT: </a:t>
            </a:r>
            <a:r>
              <a:rPr lang="en-US" sz="1200" dirty="0"/>
              <a:t>Century Gothic</a:t>
            </a:r>
          </a:p>
        </p:txBody>
      </p:sp>
      <p:sp>
        <p:nvSpPr>
          <p:cNvPr id="13" name="Oval 12">
            <a:extLst>
              <a:ext uri="{FF2B5EF4-FFF2-40B4-BE49-F238E27FC236}">
                <a16:creationId xmlns:a16="http://schemas.microsoft.com/office/drawing/2014/main" id="{01D35F6B-24A3-4B49-8D55-19742858E9DD}"/>
              </a:ext>
            </a:extLst>
          </p:cNvPr>
          <p:cNvSpPr/>
          <p:nvPr/>
        </p:nvSpPr>
        <p:spPr>
          <a:xfrm>
            <a:off x="2918065" y="3229102"/>
            <a:ext cx="2018278" cy="3546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6B940E4-041A-BC4E-B46B-82AA0E13CF2F}"/>
              </a:ext>
            </a:extLst>
          </p:cNvPr>
          <p:cNvSpPr/>
          <p:nvPr/>
        </p:nvSpPr>
        <p:spPr>
          <a:xfrm>
            <a:off x="332784" y="3021272"/>
            <a:ext cx="904491" cy="2689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61EEFCF-40E7-A149-911A-80A8D846B867}"/>
              </a:ext>
            </a:extLst>
          </p:cNvPr>
          <p:cNvSpPr/>
          <p:nvPr/>
        </p:nvSpPr>
        <p:spPr>
          <a:xfrm>
            <a:off x="5165271" y="3882620"/>
            <a:ext cx="2018278" cy="3546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C17D47F-8950-E442-987C-412F38348176}"/>
              </a:ext>
            </a:extLst>
          </p:cNvPr>
          <p:cNvSpPr txBox="1"/>
          <p:nvPr/>
        </p:nvSpPr>
        <p:spPr>
          <a:xfrm>
            <a:off x="1387640" y="5804760"/>
            <a:ext cx="6212605"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CLICK</a:t>
            </a:r>
            <a:r>
              <a:rPr lang="en-US" sz="1600" dirty="0"/>
              <a:t> the the </a:t>
            </a:r>
            <a:r>
              <a:rPr lang="en-US" sz="1600" b="1" dirty="0"/>
              <a:t>“HOME” button</a:t>
            </a:r>
            <a:r>
              <a:rPr lang="en-US" sz="1600" dirty="0"/>
              <a:t> at the top of the screen</a:t>
            </a:r>
          </a:p>
          <a:p>
            <a:pPr marL="285750" indent="-285750">
              <a:buFont typeface="Arial" panose="020B0604020202020204" pitchFamily="34" charset="0"/>
              <a:buChar char="•"/>
            </a:pPr>
            <a:r>
              <a:rPr lang="en-US" sz="1600" b="1" dirty="0"/>
              <a:t>ACCESS FONT </a:t>
            </a:r>
            <a:r>
              <a:rPr lang="en-US" sz="1600" dirty="0"/>
              <a:t>under the FONT COLLECTIONS bar </a:t>
            </a:r>
          </a:p>
          <a:p>
            <a:pPr marL="285750" indent="-285750">
              <a:buFont typeface="Arial" panose="020B0604020202020204" pitchFamily="34" charset="0"/>
              <a:buChar char="•"/>
            </a:pPr>
            <a:r>
              <a:rPr lang="en-US" sz="1600" b="1" dirty="0"/>
              <a:t>ACCESS PHACS COLORS </a:t>
            </a:r>
            <a:r>
              <a:rPr lang="en-US" sz="1600" dirty="0"/>
              <a:t>under font color THEME COLORS</a:t>
            </a:r>
          </a:p>
        </p:txBody>
      </p:sp>
      <p:sp>
        <p:nvSpPr>
          <p:cNvPr id="19" name="Bent-Up Arrow 18">
            <a:extLst>
              <a:ext uri="{FF2B5EF4-FFF2-40B4-BE49-F238E27FC236}">
                <a16:creationId xmlns:a16="http://schemas.microsoft.com/office/drawing/2014/main" id="{4F389CFA-A4FD-AF45-8667-CA311D2215C7}"/>
              </a:ext>
            </a:extLst>
          </p:cNvPr>
          <p:cNvSpPr/>
          <p:nvPr/>
        </p:nvSpPr>
        <p:spPr>
          <a:xfrm rot="5400000">
            <a:off x="663131" y="6016040"/>
            <a:ext cx="795540" cy="372979"/>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4CA671B-1589-ED41-A55F-AC130BC335D4}"/>
              </a:ext>
            </a:extLst>
          </p:cNvPr>
          <p:cNvSpPr txBox="1"/>
          <p:nvPr/>
        </p:nvSpPr>
        <p:spPr>
          <a:xfrm>
            <a:off x="9211425" y="1008846"/>
            <a:ext cx="2436936" cy="338554"/>
          </a:xfrm>
          <a:prstGeom prst="rect">
            <a:avLst/>
          </a:prstGeom>
          <a:noFill/>
        </p:spPr>
        <p:txBody>
          <a:bodyPr wrap="square" rtlCol="0">
            <a:spAutoFit/>
          </a:bodyPr>
          <a:lstStyle/>
          <a:p>
            <a:pPr algn="ctr"/>
            <a:r>
              <a:rPr lang="en-US" sz="1600" b="1" u="sng" dirty="0"/>
              <a:t>ELEMENT REFERENCE</a:t>
            </a:r>
            <a:endParaRPr lang="en-US" u="sng" dirty="0"/>
          </a:p>
        </p:txBody>
      </p:sp>
      <p:sp>
        <p:nvSpPr>
          <p:cNvPr id="9" name="Rectangle 8">
            <a:extLst>
              <a:ext uri="{FF2B5EF4-FFF2-40B4-BE49-F238E27FC236}">
                <a16:creationId xmlns:a16="http://schemas.microsoft.com/office/drawing/2014/main" id="{86CE37BE-04F8-A140-AA3B-6C0E9D1496BC}"/>
              </a:ext>
            </a:extLst>
          </p:cNvPr>
          <p:cNvSpPr/>
          <p:nvPr/>
        </p:nvSpPr>
        <p:spPr>
          <a:xfrm>
            <a:off x="8644753" y="1008846"/>
            <a:ext cx="64654" cy="54402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9C536AF-6176-974B-B514-F178CA9E7F20}"/>
              </a:ext>
            </a:extLst>
          </p:cNvPr>
          <p:cNvSpPr txBox="1"/>
          <p:nvPr/>
        </p:nvSpPr>
        <p:spPr>
          <a:xfrm>
            <a:off x="9166303" y="1521512"/>
            <a:ext cx="2573021" cy="461665"/>
          </a:xfrm>
          <a:prstGeom prst="rect">
            <a:avLst/>
          </a:prstGeom>
          <a:noFill/>
        </p:spPr>
        <p:txBody>
          <a:bodyPr wrap="square" rtlCol="0">
            <a:spAutoFit/>
          </a:bodyPr>
          <a:lstStyle/>
          <a:p>
            <a:r>
              <a:rPr lang="en-US" sz="1200" b="1" dirty="0"/>
              <a:t>Feel free to copy and paste</a:t>
            </a:r>
            <a:r>
              <a:rPr lang="en-US" sz="1200" dirty="0"/>
              <a:t> any of the following elements.</a:t>
            </a:r>
          </a:p>
        </p:txBody>
      </p:sp>
      <p:pic>
        <p:nvPicPr>
          <p:cNvPr id="23" name="Picture 22" descr="Logo, icon&#10;&#10;Description automatically generated">
            <a:extLst>
              <a:ext uri="{FF2B5EF4-FFF2-40B4-BE49-F238E27FC236}">
                <a16:creationId xmlns:a16="http://schemas.microsoft.com/office/drawing/2014/main" id="{95671B92-F8F1-D04C-8818-7708587B51DB}"/>
              </a:ext>
            </a:extLst>
          </p:cNvPr>
          <p:cNvPicPr>
            <a:picLocks noChangeAspect="1"/>
          </p:cNvPicPr>
          <p:nvPr/>
        </p:nvPicPr>
        <p:blipFill>
          <a:blip r:embed="rId3">
            <a:alphaModFix/>
          </a:blip>
          <a:stretch>
            <a:fillRect/>
          </a:stretch>
        </p:blipFill>
        <p:spPr>
          <a:xfrm>
            <a:off x="9032625" y="2267420"/>
            <a:ext cx="547766" cy="472644"/>
          </a:xfrm>
          <a:prstGeom prst="rect">
            <a:avLst/>
          </a:prstGeom>
        </p:spPr>
      </p:pic>
      <p:pic>
        <p:nvPicPr>
          <p:cNvPr id="24" name="Picture 23" descr="A picture containing text, vector graphics, sign, clipart&#10;&#10;Description automatically generated">
            <a:extLst>
              <a:ext uri="{FF2B5EF4-FFF2-40B4-BE49-F238E27FC236}">
                <a16:creationId xmlns:a16="http://schemas.microsoft.com/office/drawing/2014/main" id="{557685AD-75AC-6442-82EE-1465E2EAB5B4}"/>
              </a:ext>
            </a:extLst>
          </p:cNvPr>
          <p:cNvPicPr>
            <a:picLocks noChangeAspect="1"/>
          </p:cNvPicPr>
          <p:nvPr/>
        </p:nvPicPr>
        <p:blipFill>
          <a:blip r:embed="rId4">
            <a:alphaModFix/>
          </a:blip>
          <a:stretch>
            <a:fillRect/>
          </a:stretch>
        </p:blipFill>
        <p:spPr>
          <a:xfrm>
            <a:off x="9631085" y="2267421"/>
            <a:ext cx="547765" cy="472643"/>
          </a:xfrm>
          <a:prstGeom prst="rect">
            <a:avLst/>
          </a:prstGeom>
        </p:spPr>
      </p:pic>
      <p:pic>
        <p:nvPicPr>
          <p:cNvPr id="25" name="Picture 24" descr="A picture containing text, sign, vector graphics&#10;&#10;Description automatically generated">
            <a:extLst>
              <a:ext uri="{FF2B5EF4-FFF2-40B4-BE49-F238E27FC236}">
                <a16:creationId xmlns:a16="http://schemas.microsoft.com/office/drawing/2014/main" id="{606C5BCF-EB5C-F042-8B07-FF4961911A60}"/>
              </a:ext>
            </a:extLst>
          </p:cNvPr>
          <p:cNvPicPr>
            <a:picLocks noChangeAspect="1"/>
          </p:cNvPicPr>
          <p:nvPr/>
        </p:nvPicPr>
        <p:blipFill>
          <a:blip r:embed="rId5">
            <a:alphaModFix/>
          </a:blip>
          <a:stretch>
            <a:fillRect/>
          </a:stretch>
        </p:blipFill>
        <p:spPr>
          <a:xfrm>
            <a:off x="10229544" y="2267420"/>
            <a:ext cx="547765" cy="472643"/>
          </a:xfrm>
          <a:prstGeom prst="rect">
            <a:avLst/>
          </a:prstGeom>
        </p:spPr>
      </p:pic>
      <p:pic>
        <p:nvPicPr>
          <p:cNvPr id="26" name="Picture 25" descr="Logo&#10;&#10;Description automatically generated">
            <a:extLst>
              <a:ext uri="{FF2B5EF4-FFF2-40B4-BE49-F238E27FC236}">
                <a16:creationId xmlns:a16="http://schemas.microsoft.com/office/drawing/2014/main" id="{80235ED9-28D3-F94C-9707-4B690A6EE4C1}"/>
              </a:ext>
            </a:extLst>
          </p:cNvPr>
          <p:cNvPicPr>
            <a:picLocks noChangeAspect="1"/>
          </p:cNvPicPr>
          <p:nvPr/>
        </p:nvPicPr>
        <p:blipFill>
          <a:blip r:embed="rId6"/>
          <a:stretch>
            <a:fillRect/>
          </a:stretch>
        </p:blipFill>
        <p:spPr>
          <a:xfrm>
            <a:off x="9117679" y="3015387"/>
            <a:ext cx="1744684" cy="1069538"/>
          </a:xfrm>
          <a:prstGeom prst="rect">
            <a:avLst/>
          </a:prstGeom>
        </p:spPr>
      </p:pic>
      <p:sp>
        <p:nvSpPr>
          <p:cNvPr id="27" name="TextBox 26">
            <a:extLst>
              <a:ext uri="{FF2B5EF4-FFF2-40B4-BE49-F238E27FC236}">
                <a16:creationId xmlns:a16="http://schemas.microsoft.com/office/drawing/2014/main" id="{0A0DC6D1-A15C-C94F-A72F-D4BC489B7BD6}"/>
              </a:ext>
            </a:extLst>
          </p:cNvPr>
          <p:cNvSpPr txBox="1"/>
          <p:nvPr/>
        </p:nvSpPr>
        <p:spPr>
          <a:xfrm>
            <a:off x="10852905" y="2323338"/>
            <a:ext cx="951073" cy="646331"/>
          </a:xfrm>
          <a:prstGeom prst="rect">
            <a:avLst/>
          </a:prstGeom>
          <a:noFill/>
        </p:spPr>
        <p:txBody>
          <a:bodyPr wrap="square" rtlCol="0">
            <a:spAutoFit/>
          </a:bodyPr>
          <a:lstStyle/>
          <a:p>
            <a:pPr algn="ctr"/>
            <a:r>
              <a:rPr lang="en-US" sz="1200" dirty="0"/>
              <a:t>LOGO     ELEMENT </a:t>
            </a:r>
          </a:p>
          <a:p>
            <a:pPr algn="ctr"/>
            <a:r>
              <a:rPr lang="en-US" sz="1200" dirty="0"/>
              <a:t>(PNG) </a:t>
            </a:r>
          </a:p>
        </p:txBody>
      </p:sp>
      <p:sp>
        <p:nvSpPr>
          <p:cNvPr id="28" name="TextBox 27">
            <a:extLst>
              <a:ext uri="{FF2B5EF4-FFF2-40B4-BE49-F238E27FC236}">
                <a16:creationId xmlns:a16="http://schemas.microsoft.com/office/drawing/2014/main" id="{91D82EF3-AB2A-8844-AE69-2BB14F71B077}"/>
              </a:ext>
            </a:extLst>
          </p:cNvPr>
          <p:cNvSpPr txBox="1"/>
          <p:nvPr/>
        </p:nvSpPr>
        <p:spPr>
          <a:xfrm>
            <a:off x="10931414" y="3406410"/>
            <a:ext cx="951073" cy="646331"/>
          </a:xfrm>
          <a:prstGeom prst="rect">
            <a:avLst/>
          </a:prstGeom>
          <a:noFill/>
        </p:spPr>
        <p:txBody>
          <a:bodyPr wrap="square" rtlCol="0">
            <a:spAutoFit/>
          </a:bodyPr>
          <a:lstStyle/>
          <a:p>
            <a:pPr algn="ctr"/>
            <a:r>
              <a:rPr lang="en-US" sz="1200" dirty="0"/>
              <a:t>PHACS  LOGO</a:t>
            </a:r>
          </a:p>
          <a:p>
            <a:pPr algn="ctr"/>
            <a:r>
              <a:rPr lang="en-US" sz="1200" dirty="0"/>
              <a:t>(PNG) </a:t>
            </a:r>
          </a:p>
        </p:txBody>
      </p:sp>
      <p:sp>
        <p:nvSpPr>
          <p:cNvPr id="29" name="Rectangle 28">
            <a:extLst>
              <a:ext uri="{FF2B5EF4-FFF2-40B4-BE49-F238E27FC236}">
                <a16:creationId xmlns:a16="http://schemas.microsoft.com/office/drawing/2014/main" id="{A639BA24-CDF0-B64D-8E57-51C7CC266C64}"/>
              </a:ext>
            </a:extLst>
          </p:cNvPr>
          <p:cNvSpPr/>
          <p:nvPr/>
        </p:nvSpPr>
        <p:spPr>
          <a:xfrm>
            <a:off x="9117679" y="4845392"/>
            <a:ext cx="414088" cy="276999"/>
          </a:xfrm>
          <a:prstGeom prst="rect">
            <a:avLst/>
          </a:prstGeom>
          <a:solidFill>
            <a:srgbClr val="C30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140696-6A1E-3E40-8956-FDE975D90167}"/>
              </a:ext>
            </a:extLst>
          </p:cNvPr>
          <p:cNvSpPr/>
          <p:nvPr/>
        </p:nvSpPr>
        <p:spPr>
          <a:xfrm>
            <a:off x="9130501" y="5187461"/>
            <a:ext cx="392385" cy="276999"/>
          </a:xfrm>
          <a:prstGeom prst="rect">
            <a:avLst/>
          </a:prstGeom>
          <a:solidFill>
            <a:srgbClr val="C0F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CBBDFE6-B81C-F246-8089-399C915ACC2C}"/>
              </a:ext>
            </a:extLst>
          </p:cNvPr>
          <p:cNvSpPr/>
          <p:nvPr/>
        </p:nvSpPr>
        <p:spPr>
          <a:xfrm>
            <a:off x="9143405" y="5525117"/>
            <a:ext cx="379481" cy="260565"/>
          </a:xfrm>
          <a:prstGeom prst="rect">
            <a:avLst/>
          </a:prstGeom>
          <a:solidFill>
            <a:srgbClr val="03B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21AE561-D119-2D42-A616-82CD88A128F5}"/>
              </a:ext>
            </a:extLst>
          </p:cNvPr>
          <p:cNvSpPr/>
          <p:nvPr/>
        </p:nvSpPr>
        <p:spPr>
          <a:xfrm>
            <a:off x="9117679" y="4503323"/>
            <a:ext cx="405207" cy="276999"/>
          </a:xfrm>
          <a:prstGeom prst="rect">
            <a:avLst/>
          </a:prstGeom>
          <a:solidFill>
            <a:srgbClr val="4043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7F28252-9AF7-A042-80C4-DFB247488431}"/>
              </a:ext>
            </a:extLst>
          </p:cNvPr>
          <p:cNvSpPr txBox="1"/>
          <p:nvPr/>
        </p:nvSpPr>
        <p:spPr>
          <a:xfrm>
            <a:off x="9548612" y="4497159"/>
            <a:ext cx="2203661" cy="261610"/>
          </a:xfrm>
          <a:prstGeom prst="rect">
            <a:avLst/>
          </a:prstGeom>
          <a:noFill/>
        </p:spPr>
        <p:txBody>
          <a:bodyPr wrap="square" rtlCol="0">
            <a:spAutoFit/>
          </a:bodyPr>
          <a:lstStyle/>
          <a:p>
            <a:r>
              <a:rPr lang="en-US" sz="1100" dirty="0"/>
              <a:t>:  TEXT/BACKGROUND COLOR</a:t>
            </a:r>
          </a:p>
        </p:txBody>
      </p:sp>
      <p:sp>
        <p:nvSpPr>
          <p:cNvPr id="34" name="Right Bracket 33">
            <a:extLst>
              <a:ext uri="{FF2B5EF4-FFF2-40B4-BE49-F238E27FC236}">
                <a16:creationId xmlns:a16="http://schemas.microsoft.com/office/drawing/2014/main" id="{99E94A1E-D523-1741-A24D-76C2ED24A4BF}"/>
              </a:ext>
            </a:extLst>
          </p:cNvPr>
          <p:cNvSpPr/>
          <p:nvPr/>
        </p:nvSpPr>
        <p:spPr>
          <a:xfrm>
            <a:off x="9735890" y="4942650"/>
            <a:ext cx="230909" cy="766619"/>
          </a:xfrm>
          <a:prstGeom prst="righ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3BFEC69D-FD33-5B4C-9893-13DC913AB530}"/>
              </a:ext>
            </a:extLst>
          </p:cNvPr>
          <p:cNvSpPr txBox="1"/>
          <p:nvPr/>
        </p:nvSpPr>
        <p:spPr>
          <a:xfrm>
            <a:off x="10070997" y="5199218"/>
            <a:ext cx="1412623" cy="261610"/>
          </a:xfrm>
          <a:prstGeom prst="rect">
            <a:avLst/>
          </a:prstGeom>
          <a:noFill/>
        </p:spPr>
        <p:txBody>
          <a:bodyPr wrap="square" rtlCol="0">
            <a:spAutoFit/>
          </a:bodyPr>
          <a:lstStyle/>
          <a:p>
            <a:r>
              <a:rPr lang="en-US" sz="1100" dirty="0"/>
              <a:t>:  THEME COLORS</a:t>
            </a:r>
          </a:p>
        </p:txBody>
      </p:sp>
    </p:spTree>
    <p:extLst>
      <p:ext uri="{BB962C8B-B14F-4D97-AF65-F5344CB8AC3E}">
        <p14:creationId xmlns:p14="http://schemas.microsoft.com/office/powerpoint/2010/main" val="272828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5C4A92-09A6-E549-B622-680C799037F5}"/>
              </a:ext>
            </a:extLst>
          </p:cNvPr>
          <p:cNvSpPr>
            <a:spLocks noGrp="1"/>
          </p:cNvSpPr>
          <p:nvPr>
            <p:ph sz="half" idx="1"/>
          </p:nvPr>
        </p:nvSpPr>
        <p:spPr/>
        <p:txBody>
          <a:bodyPr/>
          <a:lstStyle/>
          <a:p>
            <a:endParaRPr lang="en-US" dirty="0"/>
          </a:p>
        </p:txBody>
      </p:sp>
      <p:sp>
        <p:nvSpPr>
          <p:cNvPr id="3" name="Content Placeholder 2">
            <a:extLst>
              <a:ext uri="{FF2B5EF4-FFF2-40B4-BE49-F238E27FC236}">
                <a16:creationId xmlns:a16="http://schemas.microsoft.com/office/drawing/2014/main" id="{2515A6B9-40E3-AE43-BFEA-7D237389D29A}"/>
              </a:ext>
            </a:extLst>
          </p:cNvPr>
          <p:cNvSpPr>
            <a:spLocks noGrp="1"/>
          </p:cNvSpPr>
          <p:nvPr>
            <p:ph sz="half" idx="2"/>
          </p:nvPr>
        </p:nvSpPr>
        <p:spPr/>
        <p:txBody>
          <a:bodyPr/>
          <a:lstStyle/>
          <a:p>
            <a:endParaRPr lang="en-US" dirty="0"/>
          </a:p>
        </p:txBody>
      </p:sp>
      <p:sp>
        <p:nvSpPr>
          <p:cNvPr id="4" name="Title 3">
            <a:extLst>
              <a:ext uri="{FF2B5EF4-FFF2-40B4-BE49-F238E27FC236}">
                <a16:creationId xmlns:a16="http://schemas.microsoft.com/office/drawing/2014/main" id="{6B3EBB4B-1297-924D-8E14-4CC10EB73B2F}"/>
              </a:ext>
            </a:extLst>
          </p:cNvPr>
          <p:cNvSpPr>
            <a:spLocks noGrp="1"/>
          </p:cNvSpPr>
          <p:nvPr>
            <p:ph type="title"/>
          </p:nvPr>
        </p:nvSpPr>
        <p:spPr>
          <a:xfrm>
            <a:off x="704793" y="335280"/>
            <a:ext cx="9328205" cy="962234"/>
          </a:xfrm>
        </p:spPr>
        <p:txBody>
          <a:bodyPr>
            <a:normAutofit/>
          </a:bodyPr>
          <a:lstStyle/>
          <a:p>
            <a:r>
              <a:rPr lang="en-US" sz="4800" dirty="0"/>
              <a:t>SLIDE SHOW OPTION 1</a:t>
            </a:r>
          </a:p>
        </p:txBody>
      </p:sp>
    </p:spTree>
    <p:extLst>
      <p:ext uri="{BB962C8B-B14F-4D97-AF65-F5344CB8AC3E}">
        <p14:creationId xmlns:p14="http://schemas.microsoft.com/office/powerpoint/2010/main" val="162087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99D4-E6A4-694E-B8FA-62F1D3D7BDD5}"/>
              </a:ext>
            </a:extLst>
          </p:cNvPr>
          <p:cNvSpPr>
            <a:spLocks noGrp="1"/>
          </p:cNvSpPr>
          <p:nvPr>
            <p:ph type="title"/>
          </p:nvPr>
        </p:nvSpPr>
        <p:spPr>
          <a:xfrm>
            <a:off x="345233" y="211297"/>
            <a:ext cx="10505647" cy="1070562"/>
          </a:xfrm>
        </p:spPr>
        <p:txBody>
          <a:bodyPr/>
          <a:lstStyle/>
          <a:p>
            <a:r>
              <a:rPr lang="en-US" dirty="0"/>
              <a:t>SLIDE SHOW OPTION 2</a:t>
            </a:r>
          </a:p>
        </p:txBody>
      </p:sp>
      <p:sp>
        <p:nvSpPr>
          <p:cNvPr id="3" name="Text Placeholder 2">
            <a:extLst>
              <a:ext uri="{FF2B5EF4-FFF2-40B4-BE49-F238E27FC236}">
                <a16:creationId xmlns:a16="http://schemas.microsoft.com/office/drawing/2014/main" id="{EAEF7058-9969-1E45-BFBC-C8536828C822}"/>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B1AB6315-A9C8-B045-AB35-F9653343E73C}"/>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FBFE2C6E-52FD-5545-A6AE-E0F048E249F3}"/>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A3FE8BEC-9BC2-2D4A-A791-5369E7137077}"/>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793288902"/>
      </p:ext>
    </p:extLst>
  </p:cSld>
  <p:clrMapOvr>
    <a:masterClrMapping/>
  </p:clrMapOvr>
</p:sld>
</file>

<file path=ppt/theme/theme1.xml><?xml version="1.0" encoding="utf-8"?>
<a:theme xmlns:a="http://schemas.openxmlformats.org/drawingml/2006/main" name="PHACS Powerpoint">
  <a:themeElements>
    <a:clrScheme name="PHACS POWERPOINT">
      <a:dk1>
        <a:srgbClr val="000000"/>
      </a:dk1>
      <a:lt1>
        <a:srgbClr val="FFFFFF"/>
      </a:lt1>
      <a:dk2>
        <a:srgbClr val="44546A"/>
      </a:dk2>
      <a:lt2>
        <a:srgbClr val="E7E6E6"/>
      </a:lt2>
      <a:accent1>
        <a:srgbClr val="4472C4"/>
      </a:accent1>
      <a:accent2>
        <a:srgbClr val="BFF306"/>
      </a:accent2>
      <a:accent3>
        <a:srgbClr val="C6089E"/>
      </a:accent3>
      <a:accent4>
        <a:srgbClr val="02B9C6"/>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ACS Powerpoint" id="{E1476A15-B784-0A4A-A327-2470EA16F577}" vid="{25318DAF-B1A6-1242-B015-4FA6E9FA3C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TotalTime>
  <Words>894</Words>
  <Application>Microsoft Macintosh PowerPoint</Application>
  <PresentationFormat>Widescreen</PresentationFormat>
  <Paragraphs>134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Courier New</vt:lpstr>
      <vt:lpstr>PHACS Powerpoint</vt:lpstr>
      <vt:lpstr>PowerPoint Presentation</vt:lpstr>
      <vt:lpstr>CONFLICT OF INTEREST </vt:lpstr>
      <vt:lpstr>PowerPoint Presentation</vt:lpstr>
      <vt:lpstr>PowerPoint Presentation</vt:lpstr>
      <vt:lpstr>PowerPoint Presentation</vt:lpstr>
      <vt:lpstr>PowerPoint Presentation</vt:lpstr>
      <vt:lpstr>PowerPoint Presentation</vt:lpstr>
      <vt:lpstr>SLIDE SHOW OPTION 1</vt:lpstr>
      <vt:lpstr>SLIDE SHOW OPTION 2</vt:lpstr>
      <vt:lpstr>SLIDE OPTION 3</vt:lpstr>
      <vt:lpstr>SLIDE OPTION 4 </vt:lpstr>
      <vt:lpstr>SLIDE OPTION 5</vt:lpstr>
      <vt:lpstr>PowerPoint Presentation</vt:lpstr>
      <vt:lpstr>PowerPoint Presentation</vt:lpstr>
      <vt:lpstr>Acknowledgments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Flores, Amanda C</dc:creator>
  <cp:lastModifiedBy>Berman, Claire A</cp:lastModifiedBy>
  <cp:revision>39</cp:revision>
  <dcterms:created xsi:type="dcterms:W3CDTF">2021-07-27T20:27:17Z</dcterms:created>
  <dcterms:modified xsi:type="dcterms:W3CDTF">2021-07-28T20:33:16Z</dcterms:modified>
</cp:coreProperties>
</file>